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96" r:id="rId1"/>
  </p:sldMasterIdLst>
  <p:notesMasterIdLst>
    <p:notesMasterId r:id="rId36"/>
  </p:notesMasterIdLst>
  <p:sldIdLst>
    <p:sldId id="256" r:id="rId2"/>
    <p:sldId id="277" r:id="rId3"/>
    <p:sldId id="294" r:id="rId4"/>
    <p:sldId id="299" r:id="rId5"/>
    <p:sldId id="274" r:id="rId6"/>
    <p:sldId id="301" r:id="rId7"/>
    <p:sldId id="320" r:id="rId8"/>
    <p:sldId id="313" r:id="rId9"/>
    <p:sldId id="314" r:id="rId10"/>
    <p:sldId id="297" r:id="rId11"/>
    <p:sldId id="292" r:id="rId12"/>
    <p:sldId id="327" r:id="rId13"/>
    <p:sldId id="328" r:id="rId14"/>
    <p:sldId id="257" r:id="rId15"/>
    <p:sldId id="325" r:id="rId16"/>
    <p:sldId id="324" r:id="rId17"/>
    <p:sldId id="318" r:id="rId18"/>
    <p:sldId id="319" r:id="rId19"/>
    <p:sldId id="258" r:id="rId20"/>
    <p:sldId id="262" r:id="rId21"/>
    <p:sldId id="263" r:id="rId22"/>
    <p:sldId id="330" r:id="rId23"/>
    <p:sldId id="321" r:id="rId24"/>
    <p:sldId id="265" r:id="rId25"/>
    <p:sldId id="266" r:id="rId26"/>
    <p:sldId id="272" r:id="rId27"/>
    <p:sldId id="315" r:id="rId28"/>
    <p:sldId id="322" r:id="rId29"/>
    <p:sldId id="264" r:id="rId30"/>
    <p:sldId id="260" r:id="rId31"/>
    <p:sldId id="275" r:id="rId32"/>
    <p:sldId id="561" r:id="rId33"/>
    <p:sldId id="560" r:id="rId34"/>
    <p:sldId id="270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王淳鋒" initials="王淳鋒" lastIdx="1" clrIdx="0">
    <p:extLst>
      <p:ext uri="{19B8F6BF-5375-455C-9EA6-DF929625EA0E}">
        <p15:presenceInfo xmlns:p15="http://schemas.microsoft.com/office/powerpoint/2012/main" userId="王淳鋒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FDD"/>
    <a:srgbClr val="7EA9CA"/>
    <a:srgbClr val="000000"/>
    <a:srgbClr val="4A5A69"/>
    <a:srgbClr val="CCFFCC"/>
    <a:srgbClr val="FFFF3F"/>
    <a:srgbClr val="0000FF"/>
    <a:srgbClr val="FFCCCC"/>
    <a:srgbClr val="FFFF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00" autoAdjust="0"/>
  </p:normalViewPr>
  <p:slideViewPr>
    <p:cSldViewPr>
      <p:cViewPr varScale="1">
        <p:scale>
          <a:sx n="130" d="100"/>
          <a:sy n="130" d="100"/>
        </p:scale>
        <p:origin x="105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王淳鋒" userId="50787d98-96a5-4ff8-be2d-660b490fed00" providerId="ADAL" clId="{4578A963-7AAD-4CB5-944C-675813A55483}"/>
    <pc:docChg chg="undo custSel addSld delSld modSld sldOrd">
      <pc:chgData name="王淳鋒" userId="50787d98-96a5-4ff8-be2d-660b490fed00" providerId="ADAL" clId="{4578A963-7AAD-4CB5-944C-675813A55483}" dt="2024-11-18T03:24:01.218" v="1156" actId="20577"/>
      <pc:docMkLst>
        <pc:docMk/>
      </pc:docMkLst>
      <pc:sldChg chg="modSp mod">
        <pc:chgData name="王淳鋒" userId="50787d98-96a5-4ff8-be2d-660b490fed00" providerId="ADAL" clId="{4578A963-7AAD-4CB5-944C-675813A55483}" dt="2024-10-11T06:16:00.828" v="7" actId="20577"/>
        <pc:sldMkLst>
          <pc:docMk/>
          <pc:sldMk cId="1436936272" sldId="256"/>
        </pc:sldMkLst>
        <pc:spChg chg="mod">
          <ac:chgData name="王淳鋒" userId="50787d98-96a5-4ff8-be2d-660b490fed00" providerId="ADAL" clId="{4578A963-7AAD-4CB5-944C-675813A55483}" dt="2024-10-11T06:16:00.828" v="7" actId="20577"/>
          <ac:spMkLst>
            <pc:docMk/>
            <pc:sldMk cId="1436936272" sldId="256"/>
            <ac:spMk id="4" creationId="{00000000-0000-0000-0000-000000000000}"/>
          </ac:spMkLst>
        </pc:spChg>
      </pc:sldChg>
      <pc:sldChg chg="modSp mod">
        <pc:chgData name="王淳鋒" userId="50787d98-96a5-4ff8-be2d-660b490fed00" providerId="ADAL" clId="{4578A963-7AAD-4CB5-944C-675813A55483}" dt="2024-11-12T08:25:16.074" v="1154" actId="1076"/>
        <pc:sldMkLst>
          <pc:docMk/>
          <pc:sldMk cId="758325076" sldId="257"/>
        </pc:sldMkLst>
        <pc:spChg chg="mod">
          <ac:chgData name="王淳鋒" userId="50787d98-96a5-4ff8-be2d-660b490fed00" providerId="ADAL" clId="{4578A963-7AAD-4CB5-944C-675813A55483}" dt="2024-10-22T03:20:54.340" v="637"/>
          <ac:spMkLst>
            <pc:docMk/>
            <pc:sldMk cId="758325076" sldId="257"/>
            <ac:spMk id="2" creationId="{00000000-0000-0000-0000-000000000000}"/>
          </ac:spMkLst>
        </pc:spChg>
        <pc:spChg chg="mod">
          <ac:chgData name="王淳鋒" userId="50787d98-96a5-4ff8-be2d-660b490fed00" providerId="ADAL" clId="{4578A963-7AAD-4CB5-944C-675813A55483}" dt="2024-11-12T08:25:16.074" v="1154" actId="1076"/>
          <ac:spMkLst>
            <pc:docMk/>
            <pc:sldMk cId="758325076" sldId="257"/>
            <ac:spMk id="3" creationId="{00000000-0000-0000-0000-000000000000}"/>
          </ac:spMkLst>
        </pc:spChg>
        <pc:spChg chg="mod">
          <ac:chgData name="王淳鋒" userId="50787d98-96a5-4ff8-be2d-660b490fed00" providerId="ADAL" clId="{4578A963-7AAD-4CB5-944C-675813A55483}" dt="2024-11-12T07:03:36.185" v="1138" actId="115"/>
          <ac:spMkLst>
            <pc:docMk/>
            <pc:sldMk cId="758325076" sldId="257"/>
            <ac:spMk id="4" creationId="{00000000-0000-0000-0000-000000000000}"/>
          </ac:spMkLst>
        </pc:spChg>
      </pc:sldChg>
      <pc:sldChg chg="modSp mod">
        <pc:chgData name="王淳鋒" userId="50787d98-96a5-4ff8-be2d-660b490fed00" providerId="ADAL" clId="{4578A963-7AAD-4CB5-944C-675813A55483}" dt="2024-10-22T03:20:54.340" v="637"/>
        <pc:sldMkLst>
          <pc:docMk/>
          <pc:sldMk cId="3122820068" sldId="258"/>
        </pc:sldMkLst>
        <pc:graphicFrameChg chg="mod modGraphic">
          <ac:chgData name="王淳鋒" userId="50787d98-96a5-4ff8-be2d-660b490fed00" providerId="ADAL" clId="{4578A963-7AAD-4CB5-944C-675813A55483}" dt="2024-10-22T03:20:54.340" v="637"/>
          <ac:graphicFrameMkLst>
            <pc:docMk/>
            <pc:sldMk cId="3122820068" sldId="258"/>
            <ac:graphicFrameMk id="4" creationId="{00000000-0000-0000-0000-000000000000}"/>
          </ac:graphicFrameMkLst>
        </pc:graphicFrameChg>
      </pc:sldChg>
      <pc:sldChg chg="modSp mod">
        <pc:chgData name="王淳鋒" userId="50787d98-96a5-4ff8-be2d-660b490fed00" providerId="ADAL" clId="{4578A963-7AAD-4CB5-944C-675813A55483}" dt="2024-10-22T03:20:54.340" v="637"/>
        <pc:sldMkLst>
          <pc:docMk/>
          <pc:sldMk cId="502144458" sldId="262"/>
        </pc:sldMkLst>
        <pc:graphicFrameChg chg="mod modGraphic">
          <ac:chgData name="王淳鋒" userId="50787d98-96a5-4ff8-be2d-660b490fed00" providerId="ADAL" clId="{4578A963-7AAD-4CB5-944C-675813A55483}" dt="2024-10-22T03:20:54.340" v="637"/>
          <ac:graphicFrameMkLst>
            <pc:docMk/>
            <pc:sldMk cId="502144458" sldId="262"/>
            <ac:graphicFrameMk id="4" creationId="{00000000-0000-0000-0000-000000000000}"/>
          </ac:graphicFrameMkLst>
        </pc:graphicFrameChg>
      </pc:sldChg>
      <pc:sldChg chg="modSp mod">
        <pc:chgData name="王淳鋒" userId="50787d98-96a5-4ff8-be2d-660b490fed00" providerId="ADAL" clId="{4578A963-7AAD-4CB5-944C-675813A55483}" dt="2024-11-11T07:55:25.152" v="1061" actId="20577"/>
        <pc:sldMkLst>
          <pc:docMk/>
          <pc:sldMk cId="2677512586" sldId="263"/>
        </pc:sldMkLst>
        <pc:graphicFrameChg chg="mod modGraphic">
          <ac:chgData name="王淳鋒" userId="50787d98-96a5-4ff8-be2d-660b490fed00" providerId="ADAL" clId="{4578A963-7AAD-4CB5-944C-675813A55483}" dt="2024-11-11T07:55:25.152" v="1061" actId="20577"/>
          <ac:graphicFrameMkLst>
            <pc:docMk/>
            <pc:sldMk cId="2677512586" sldId="263"/>
            <ac:graphicFrameMk id="7" creationId="{6DED17F6-1ABB-4AF3-AE6E-03B10FB0206B}"/>
          </ac:graphicFrameMkLst>
        </pc:graphicFrameChg>
      </pc:sldChg>
      <pc:sldChg chg="modSp mod">
        <pc:chgData name="王淳鋒" userId="50787d98-96a5-4ff8-be2d-660b490fed00" providerId="ADAL" clId="{4578A963-7AAD-4CB5-944C-675813A55483}" dt="2024-11-08T02:33:00.878" v="952" actId="6549"/>
        <pc:sldMkLst>
          <pc:docMk/>
          <pc:sldMk cId="2292137465" sldId="264"/>
        </pc:sldMkLst>
        <pc:spChg chg="mod">
          <ac:chgData name="王淳鋒" userId="50787d98-96a5-4ff8-be2d-660b490fed00" providerId="ADAL" clId="{4578A963-7AAD-4CB5-944C-675813A55483}" dt="2024-11-08T02:33:00.878" v="952" actId="6549"/>
          <ac:spMkLst>
            <pc:docMk/>
            <pc:sldMk cId="2292137465" sldId="264"/>
            <ac:spMk id="3" creationId="{00000000-0000-0000-0000-000000000000}"/>
          </ac:spMkLst>
        </pc:spChg>
      </pc:sldChg>
      <pc:sldChg chg="modSp mod">
        <pc:chgData name="王淳鋒" userId="50787d98-96a5-4ff8-be2d-660b490fed00" providerId="ADAL" clId="{4578A963-7AAD-4CB5-944C-675813A55483}" dt="2024-11-12T06:32:07.561" v="1082" actId="20577"/>
        <pc:sldMkLst>
          <pc:docMk/>
          <pc:sldMk cId="3364613271" sldId="265"/>
        </pc:sldMkLst>
        <pc:spChg chg="mod">
          <ac:chgData name="王淳鋒" userId="50787d98-96a5-4ff8-be2d-660b490fed00" providerId="ADAL" clId="{4578A963-7AAD-4CB5-944C-675813A55483}" dt="2024-11-12T06:32:07.561" v="1082" actId="20577"/>
          <ac:spMkLst>
            <pc:docMk/>
            <pc:sldMk cId="3364613271" sldId="265"/>
            <ac:spMk id="8" creationId="{00000000-0000-0000-0000-000000000000}"/>
          </ac:spMkLst>
        </pc:spChg>
      </pc:sldChg>
      <pc:sldChg chg="modSp mod">
        <pc:chgData name="王淳鋒" userId="50787d98-96a5-4ff8-be2d-660b490fed00" providerId="ADAL" clId="{4578A963-7AAD-4CB5-944C-675813A55483}" dt="2024-11-11T07:56:06.863" v="1065" actId="207"/>
        <pc:sldMkLst>
          <pc:docMk/>
          <pc:sldMk cId="3606015308" sldId="266"/>
        </pc:sldMkLst>
        <pc:spChg chg="mod">
          <ac:chgData name="王淳鋒" userId="50787d98-96a5-4ff8-be2d-660b490fed00" providerId="ADAL" clId="{4578A963-7AAD-4CB5-944C-675813A55483}" dt="2024-11-11T07:56:06.863" v="1065" actId="207"/>
          <ac:spMkLst>
            <pc:docMk/>
            <pc:sldMk cId="3606015308" sldId="266"/>
            <ac:spMk id="8" creationId="{00000000-0000-0000-0000-000000000000}"/>
          </ac:spMkLst>
        </pc:spChg>
      </pc:sldChg>
      <pc:sldChg chg="modSp mod">
        <pc:chgData name="王淳鋒" userId="50787d98-96a5-4ff8-be2d-660b490fed00" providerId="ADAL" clId="{4578A963-7AAD-4CB5-944C-675813A55483}" dt="2024-10-28T06:55:35.971" v="906" actId="1076"/>
        <pc:sldMkLst>
          <pc:docMk/>
          <pc:sldMk cId="516060346" sldId="270"/>
        </pc:sldMkLst>
        <pc:spChg chg="mod">
          <ac:chgData name="王淳鋒" userId="50787d98-96a5-4ff8-be2d-660b490fed00" providerId="ADAL" clId="{4578A963-7AAD-4CB5-944C-675813A55483}" dt="2024-10-28T06:55:12.919" v="902" actId="20577"/>
          <ac:spMkLst>
            <pc:docMk/>
            <pc:sldMk cId="516060346" sldId="270"/>
            <ac:spMk id="3" creationId="{8C005801-86F4-4334-970E-1301BE18E335}"/>
          </ac:spMkLst>
        </pc:spChg>
        <pc:picChg chg="mod ord">
          <ac:chgData name="王淳鋒" userId="50787d98-96a5-4ff8-be2d-660b490fed00" providerId="ADAL" clId="{4578A963-7AAD-4CB5-944C-675813A55483}" dt="2024-10-28T06:55:30.053" v="905" actId="171"/>
          <ac:picMkLst>
            <pc:docMk/>
            <pc:sldMk cId="516060346" sldId="270"/>
            <ac:picMk id="12" creationId="{25B8D393-98E0-4EE7-8012-820FA141EA01}"/>
          </ac:picMkLst>
        </pc:picChg>
        <pc:picChg chg="mod ord">
          <ac:chgData name="王淳鋒" userId="50787d98-96a5-4ff8-be2d-660b490fed00" providerId="ADAL" clId="{4578A963-7AAD-4CB5-944C-675813A55483}" dt="2024-10-28T06:55:35.971" v="906" actId="1076"/>
          <ac:picMkLst>
            <pc:docMk/>
            <pc:sldMk cId="516060346" sldId="270"/>
            <ac:picMk id="13" creationId="{9BE2DA75-23C2-4791-9B94-A038F45E963B}"/>
          </ac:picMkLst>
        </pc:picChg>
      </pc:sldChg>
      <pc:sldChg chg="modSp mod">
        <pc:chgData name="王淳鋒" userId="50787d98-96a5-4ff8-be2d-660b490fed00" providerId="ADAL" clId="{4578A963-7AAD-4CB5-944C-675813A55483}" dt="2024-10-25T06:24:18.501" v="759" actId="20577"/>
        <pc:sldMkLst>
          <pc:docMk/>
          <pc:sldMk cId="4016158709" sldId="272"/>
        </pc:sldMkLst>
        <pc:spChg chg="mod">
          <ac:chgData name="王淳鋒" userId="50787d98-96a5-4ff8-be2d-660b490fed00" providerId="ADAL" clId="{4578A963-7AAD-4CB5-944C-675813A55483}" dt="2024-10-25T06:24:18.501" v="759" actId="20577"/>
          <ac:spMkLst>
            <pc:docMk/>
            <pc:sldMk cId="4016158709" sldId="272"/>
            <ac:spMk id="8" creationId="{00000000-0000-0000-0000-000000000000}"/>
          </ac:spMkLst>
        </pc:spChg>
      </pc:sldChg>
      <pc:sldChg chg="modSp mod">
        <pc:chgData name="王淳鋒" userId="50787d98-96a5-4ff8-be2d-660b490fed00" providerId="ADAL" clId="{4578A963-7AAD-4CB5-944C-675813A55483}" dt="2024-11-12T07:02:30.139" v="1115" actId="20577"/>
        <pc:sldMkLst>
          <pc:docMk/>
          <pc:sldMk cId="1214531083" sldId="274"/>
        </pc:sldMkLst>
        <pc:spChg chg="mod">
          <ac:chgData name="王淳鋒" userId="50787d98-96a5-4ff8-be2d-660b490fed00" providerId="ADAL" clId="{4578A963-7AAD-4CB5-944C-675813A55483}" dt="2024-11-12T07:02:30.139" v="1115" actId="20577"/>
          <ac:spMkLst>
            <pc:docMk/>
            <pc:sldMk cId="1214531083" sldId="274"/>
            <ac:spMk id="2" creationId="{00000000-0000-0000-0000-000000000000}"/>
          </ac:spMkLst>
        </pc:spChg>
        <pc:graphicFrameChg chg="mod modGraphic">
          <ac:chgData name="王淳鋒" userId="50787d98-96a5-4ff8-be2d-660b490fed00" providerId="ADAL" clId="{4578A963-7AAD-4CB5-944C-675813A55483}" dt="2024-10-28T02:11:17.162" v="790" actId="20577"/>
          <ac:graphicFrameMkLst>
            <pc:docMk/>
            <pc:sldMk cId="1214531083" sldId="274"/>
            <ac:graphicFrameMk id="3" creationId="{00000000-0000-0000-0000-000000000000}"/>
          </ac:graphicFrameMkLst>
        </pc:graphicFrameChg>
      </pc:sldChg>
      <pc:sldChg chg="modSp mod">
        <pc:chgData name="王淳鋒" userId="50787d98-96a5-4ff8-be2d-660b490fed00" providerId="ADAL" clId="{4578A963-7AAD-4CB5-944C-675813A55483}" dt="2024-11-08T06:45:04.367" v="976" actId="2711"/>
        <pc:sldMkLst>
          <pc:docMk/>
          <pc:sldMk cId="2449932410" sldId="275"/>
        </pc:sldMkLst>
        <pc:spChg chg="mod">
          <ac:chgData name="王淳鋒" userId="50787d98-96a5-4ff8-be2d-660b490fed00" providerId="ADAL" clId="{4578A963-7AAD-4CB5-944C-675813A55483}" dt="2024-11-08T06:45:04.367" v="976" actId="2711"/>
          <ac:spMkLst>
            <pc:docMk/>
            <pc:sldMk cId="2449932410" sldId="275"/>
            <ac:spMk id="7" creationId="{4E4B902E-F806-4E16-BCFA-5B35E6714770}"/>
          </ac:spMkLst>
        </pc:spChg>
      </pc:sldChg>
      <pc:sldChg chg="modSp mod">
        <pc:chgData name="王淳鋒" userId="50787d98-96a5-4ff8-be2d-660b490fed00" providerId="ADAL" clId="{4578A963-7AAD-4CB5-944C-675813A55483}" dt="2024-11-11T06:41:00.715" v="996" actId="20577"/>
        <pc:sldMkLst>
          <pc:docMk/>
          <pc:sldMk cId="3384280201" sldId="277"/>
        </pc:sldMkLst>
        <pc:spChg chg="mod">
          <ac:chgData name="王淳鋒" userId="50787d98-96a5-4ff8-be2d-660b490fed00" providerId="ADAL" clId="{4578A963-7AAD-4CB5-944C-675813A55483}" dt="2024-11-11T06:41:00.715" v="996" actId="20577"/>
          <ac:spMkLst>
            <pc:docMk/>
            <pc:sldMk cId="3384280201" sldId="277"/>
            <ac:spMk id="2" creationId="{00000000-0000-0000-0000-000000000000}"/>
          </ac:spMkLst>
        </pc:spChg>
        <pc:graphicFrameChg chg="mod modGraphic">
          <ac:chgData name="王淳鋒" userId="50787d98-96a5-4ff8-be2d-660b490fed00" providerId="ADAL" clId="{4578A963-7AAD-4CB5-944C-675813A55483}" dt="2024-11-07T06:19:01" v="908" actId="13926"/>
          <ac:graphicFrameMkLst>
            <pc:docMk/>
            <pc:sldMk cId="3384280201" sldId="277"/>
            <ac:graphicFrameMk id="3" creationId="{00000000-0000-0000-0000-000000000000}"/>
          </ac:graphicFrameMkLst>
        </pc:graphicFrameChg>
      </pc:sldChg>
      <pc:sldChg chg="modSp del mod">
        <pc:chgData name="王淳鋒" userId="50787d98-96a5-4ff8-be2d-660b490fed00" providerId="ADAL" clId="{4578A963-7AAD-4CB5-944C-675813A55483}" dt="2024-10-22T03:09:42.179" v="486" actId="47"/>
        <pc:sldMkLst>
          <pc:docMk/>
          <pc:sldMk cId="66101592" sldId="278"/>
        </pc:sldMkLst>
        <pc:graphicFrameChg chg="modGraphic">
          <ac:chgData name="王淳鋒" userId="50787d98-96a5-4ff8-be2d-660b490fed00" providerId="ADAL" clId="{4578A963-7AAD-4CB5-944C-675813A55483}" dt="2024-10-11T06:35:47.486" v="249" actId="6549"/>
          <ac:graphicFrameMkLst>
            <pc:docMk/>
            <pc:sldMk cId="66101592" sldId="278"/>
            <ac:graphicFrameMk id="8" creationId="{52E6404C-2630-4560-BE11-D74C0CA74863}"/>
          </ac:graphicFrameMkLst>
        </pc:graphicFrameChg>
      </pc:sldChg>
      <pc:sldChg chg="modSp del mod">
        <pc:chgData name="王淳鋒" userId="50787d98-96a5-4ff8-be2d-660b490fed00" providerId="ADAL" clId="{4578A963-7AAD-4CB5-944C-675813A55483}" dt="2024-10-25T06:23:04.999" v="749" actId="47"/>
        <pc:sldMkLst>
          <pc:docMk/>
          <pc:sldMk cId="846003095" sldId="279"/>
        </pc:sldMkLst>
        <pc:spChg chg="mod">
          <ac:chgData name="王淳鋒" userId="50787d98-96a5-4ff8-be2d-660b490fed00" providerId="ADAL" clId="{4578A963-7AAD-4CB5-944C-675813A55483}" dt="2024-10-22T03:20:54.340" v="637"/>
          <ac:spMkLst>
            <pc:docMk/>
            <pc:sldMk cId="846003095" sldId="279"/>
            <ac:spMk id="2" creationId="{00000000-0000-0000-0000-000000000000}"/>
          </ac:spMkLst>
        </pc:spChg>
        <pc:graphicFrameChg chg="modGraphic">
          <ac:chgData name="王淳鋒" userId="50787d98-96a5-4ff8-be2d-660b490fed00" providerId="ADAL" clId="{4578A963-7AAD-4CB5-944C-675813A55483}" dt="2024-10-11T06:38:47.826" v="268" actId="6549"/>
          <ac:graphicFrameMkLst>
            <pc:docMk/>
            <pc:sldMk cId="846003095" sldId="279"/>
            <ac:graphicFrameMk id="3" creationId="{00000000-0000-0000-0000-000000000000}"/>
          </ac:graphicFrameMkLst>
        </pc:graphicFrameChg>
      </pc:sldChg>
      <pc:sldChg chg="modSp mod">
        <pc:chgData name="王淳鋒" userId="50787d98-96a5-4ff8-be2d-660b490fed00" providerId="ADAL" clId="{4578A963-7AAD-4CB5-944C-675813A55483}" dt="2024-11-11T06:45:57.645" v="1022" actId="1076"/>
        <pc:sldMkLst>
          <pc:docMk/>
          <pc:sldMk cId="1191393484" sldId="292"/>
        </pc:sldMkLst>
        <pc:spChg chg="mod">
          <ac:chgData name="王淳鋒" userId="50787d98-96a5-4ff8-be2d-660b490fed00" providerId="ADAL" clId="{4578A963-7AAD-4CB5-944C-675813A55483}" dt="2024-11-11T06:45:57.645" v="1022" actId="1076"/>
          <ac:spMkLst>
            <pc:docMk/>
            <pc:sldMk cId="1191393484" sldId="292"/>
            <ac:spMk id="2" creationId="{00000000-0000-0000-0000-000000000000}"/>
          </ac:spMkLst>
        </pc:spChg>
        <pc:graphicFrameChg chg="mod modGraphic">
          <ac:chgData name="王淳鋒" userId="50787d98-96a5-4ff8-be2d-660b490fed00" providerId="ADAL" clId="{4578A963-7AAD-4CB5-944C-675813A55483}" dt="2024-11-11T06:45:54.258" v="1021" actId="1076"/>
          <ac:graphicFrameMkLst>
            <pc:docMk/>
            <pc:sldMk cId="1191393484" sldId="292"/>
            <ac:graphicFrameMk id="3" creationId="{00000000-0000-0000-0000-000000000000}"/>
          </ac:graphicFrameMkLst>
        </pc:graphicFrameChg>
      </pc:sldChg>
      <pc:sldChg chg="modSp mod">
        <pc:chgData name="王淳鋒" userId="50787d98-96a5-4ff8-be2d-660b490fed00" providerId="ADAL" clId="{4578A963-7AAD-4CB5-944C-675813A55483}" dt="2024-11-11T06:40:58.491" v="995" actId="20577"/>
        <pc:sldMkLst>
          <pc:docMk/>
          <pc:sldMk cId="2290105901" sldId="294"/>
        </pc:sldMkLst>
        <pc:spChg chg="mod">
          <ac:chgData name="王淳鋒" userId="50787d98-96a5-4ff8-be2d-660b490fed00" providerId="ADAL" clId="{4578A963-7AAD-4CB5-944C-675813A55483}" dt="2024-11-11T06:40:58.491" v="995" actId="20577"/>
          <ac:spMkLst>
            <pc:docMk/>
            <pc:sldMk cId="2290105901" sldId="294"/>
            <ac:spMk id="2" creationId="{00000000-0000-0000-0000-000000000000}"/>
          </ac:spMkLst>
        </pc:spChg>
        <pc:graphicFrameChg chg="mod modGraphic">
          <ac:chgData name="王淳鋒" userId="50787d98-96a5-4ff8-be2d-660b490fed00" providerId="ADAL" clId="{4578A963-7AAD-4CB5-944C-675813A55483}" dt="2024-10-11T07:27:17.835" v="404" actId="20577"/>
          <ac:graphicFrameMkLst>
            <pc:docMk/>
            <pc:sldMk cId="2290105901" sldId="294"/>
            <ac:graphicFrameMk id="6" creationId="{FAA8CCB4-540C-426E-A5DD-419467F28825}"/>
          </ac:graphicFrameMkLst>
        </pc:graphicFrameChg>
      </pc:sldChg>
      <pc:sldChg chg="modSp mod">
        <pc:chgData name="王淳鋒" userId="50787d98-96a5-4ff8-be2d-660b490fed00" providerId="ADAL" clId="{4578A963-7AAD-4CB5-944C-675813A55483}" dt="2024-11-11T06:45:13.255" v="1008" actId="1076"/>
        <pc:sldMkLst>
          <pc:docMk/>
          <pc:sldMk cId="1247456168" sldId="297"/>
        </pc:sldMkLst>
        <pc:spChg chg="mod">
          <ac:chgData name="王淳鋒" userId="50787d98-96a5-4ff8-be2d-660b490fed00" providerId="ADAL" clId="{4578A963-7AAD-4CB5-944C-675813A55483}" dt="2024-11-11T06:45:13.255" v="1008" actId="1076"/>
          <ac:spMkLst>
            <pc:docMk/>
            <pc:sldMk cId="1247456168" sldId="297"/>
            <ac:spMk id="2" creationId="{00000000-0000-0000-0000-000000000000}"/>
          </ac:spMkLst>
        </pc:spChg>
        <pc:graphicFrameChg chg="mod modGraphic">
          <ac:chgData name="王淳鋒" userId="50787d98-96a5-4ff8-be2d-660b490fed00" providerId="ADAL" clId="{4578A963-7AAD-4CB5-944C-675813A55483}" dt="2024-10-25T06:23:00.461" v="748" actId="1076"/>
          <ac:graphicFrameMkLst>
            <pc:docMk/>
            <pc:sldMk cId="1247456168" sldId="297"/>
            <ac:graphicFrameMk id="3" creationId="{00000000-0000-0000-0000-000000000000}"/>
          </ac:graphicFrameMkLst>
        </pc:graphicFrameChg>
      </pc:sldChg>
      <pc:sldChg chg="modSp mod">
        <pc:chgData name="王淳鋒" userId="50787d98-96a5-4ff8-be2d-660b490fed00" providerId="ADAL" clId="{4578A963-7AAD-4CB5-944C-675813A55483}" dt="2024-11-11T06:40:55.851" v="994" actId="20577"/>
        <pc:sldMkLst>
          <pc:docMk/>
          <pc:sldMk cId="675757152" sldId="299"/>
        </pc:sldMkLst>
        <pc:spChg chg="mod">
          <ac:chgData name="王淳鋒" userId="50787d98-96a5-4ff8-be2d-660b490fed00" providerId="ADAL" clId="{4578A963-7AAD-4CB5-944C-675813A55483}" dt="2024-11-11T06:40:55.851" v="994" actId="20577"/>
          <ac:spMkLst>
            <pc:docMk/>
            <pc:sldMk cId="675757152" sldId="299"/>
            <ac:spMk id="2" creationId="{00000000-0000-0000-0000-000000000000}"/>
          </ac:spMkLst>
        </pc:spChg>
        <pc:graphicFrameChg chg="mod modGraphic">
          <ac:chgData name="王淳鋒" userId="50787d98-96a5-4ff8-be2d-660b490fed00" providerId="ADAL" clId="{4578A963-7AAD-4CB5-944C-675813A55483}" dt="2024-11-08T02:12:38.336" v="933" actId="20577"/>
          <ac:graphicFrameMkLst>
            <pc:docMk/>
            <pc:sldMk cId="675757152" sldId="299"/>
            <ac:graphicFrameMk id="6" creationId="{A5B902A6-A73D-44AD-BE61-9E8D9E8FE8E5}"/>
          </ac:graphicFrameMkLst>
        </pc:graphicFrameChg>
      </pc:sldChg>
      <pc:sldChg chg="modSp mod">
        <pc:chgData name="王淳鋒" userId="50787d98-96a5-4ff8-be2d-660b490fed00" providerId="ADAL" clId="{4578A963-7AAD-4CB5-944C-675813A55483}" dt="2024-11-12T07:02:35.054" v="1121" actId="20577"/>
        <pc:sldMkLst>
          <pc:docMk/>
          <pc:sldMk cId="3696477157" sldId="301"/>
        </pc:sldMkLst>
        <pc:spChg chg="mod">
          <ac:chgData name="王淳鋒" userId="50787d98-96a5-4ff8-be2d-660b490fed00" providerId="ADAL" clId="{4578A963-7AAD-4CB5-944C-675813A55483}" dt="2024-11-12T07:02:35.054" v="1121" actId="20577"/>
          <ac:spMkLst>
            <pc:docMk/>
            <pc:sldMk cId="3696477157" sldId="301"/>
            <ac:spMk id="2" creationId="{00000000-0000-0000-0000-000000000000}"/>
          </ac:spMkLst>
        </pc:spChg>
        <pc:graphicFrameChg chg="mod modGraphic">
          <ac:chgData name="王淳鋒" userId="50787d98-96a5-4ff8-be2d-660b490fed00" providerId="ADAL" clId="{4578A963-7AAD-4CB5-944C-675813A55483}" dt="2024-10-28T02:11:39.136" v="809" actId="403"/>
          <ac:graphicFrameMkLst>
            <pc:docMk/>
            <pc:sldMk cId="3696477157" sldId="301"/>
            <ac:graphicFrameMk id="3" creationId="{00000000-0000-0000-0000-000000000000}"/>
          </ac:graphicFrameMkLst>
        </pc:graphicFrameChg>
      </pc:sldChg>
      <pc:sldChg chg="modSp mod ord">
        <pc:chgData name="王淳鋒" userId="50787d98-96a5-4ff8-be2d-660b490fed00" providerId="ADAL" clId="{4578A963-7AAD-4CB5-944C-675813A55483}" dt="2024-11-12T07:02:58.187" v="1126"/>
        <pc:sldMkLst>
          <pc:docMk/>
          <pc:sldMk cId="668113738" sldId="313"/>
        </pc:sldMkLst>
        <pc:spChg chg="mod">
          <ac:chgData name="王淳鋒" userId="50787d98-96a5-4ff8-be2d-660b490fed00" providerId="ADAL" clId="{4578A963-7AAD-4CB5-944C-675813A55483}" dt="2024-10-22T03:20:54.340" v="637"/>
          <ac:spMkLst>
            <pc:docMk/>
            <pc:sldMk cId="668113738" sldId="313"/>
            <ac:spMk id="2" creationId="{00000000-0000-0000-0000-000000000000}"/>
          </ac:spMkLst>
        </pc:spChg>
        <pc:graphicFrameChg chg="mod modGraphic">
          <ac:chgData name="王淳鋒" userId="50787d98-96a5-4ff8-be2d-660b490fed00" providerId="ADAL" clId="{4578A963-7AAD-4CB5-944C-675813A55483}" dt="2024-11-08T06:51:46.330" v="993" actId="14734"/>
          <ac:graphicFrameMkLst>
            <pc:docMk/>
            <pc:sldMk cId="668113738" sldId="313"/>
            <ac:graphicFrameMk id="3" creationId="{00000000-0000-0000-0000-000000000000}"/>
          </ac:graphicFrameMkLst>
        </pc:graphicFrameChg>
      </pc:sldChg>
      <pc:sldChg chg="modSp mod ord">
        <pc:chgData name="王淳鋒" userId="50787d98-96a5-4ff8-be2d-660b490fed00" providerId="ADAL" clId="{4578A963-7AAD-4CB5-944C-675813A55483}" dt="2024-11-12T07:02:58.187" v="1126"/>
        <pc:sldMkLst>
          <pc:docMk/>
          <pc:sldMk cId="1864269640" sldId="314"/>
        </pc:sldMkLst>
        <pc:spChg chg="mod">
          <ac:chgData name="王淳鋒" userId="50787d98-96a5-4ff8-be2d-660b490fed00" providerId="ADAL" clId="{4578A963-7AAD-4CB5-944C-675813A55483}" dt="2024-10-22T03:20:54.340" v="637"/>
          <ac:spMkLst>
            <pc:docMk/>
            <pc:sldMk cId="1864269640" sldId="314"/>
            <ac:spMk id="2" creationId="{00000000-0000-0000-0000-000000000000}"/>
          </ac:spMkLst>
        </pc:spChg>
        <pc:graphicFrameChg chg="mod modGraphic">
          <ac:chgData name="王淳鋒" userId="50787d98-96a5-4ff8-be2d-660b490fed00" providerId="ADAL" clId="{4578A963-7AAD-4CB5-944C-675813A55483}" dt="2024-10-25T06:21:46.279" v="735" actId="403"/>
          <ac:graphicFrameMkLst>
            <pc:docMk/>
            <pc:sldMk cId="1864269640" sldId="314"/>
            <ac:graphicFrameMk id="3" creationId="{00000000-0000-0000-0000-000000000000}"/>
          </ac:graphicFrameMkLst>
        </pc:graphicFrameChg>
      </pc:sldChg>
      <pc:sldChg chg="addSp delSp modSp mod">
        <pc:chgData name="王淳鋒" userId="50787d98-96a5-4ff8-be2d-660b490fed00" providerId="ADAL" clId="{4578A963-7AAD-4CB5-944C-675813A55483}" dt="2024-10-25T06:26:09.367" v="766"/>
        <pc:sldMkLst>
          <pc:docMk/>
          <pc:sldMk cId="2812783230" sldId="315"/>
        </pc:sldMkLst>
        <pc:picChg chg="add mod">
          <ac:chgData name="王淳鋒" userId="50787d98-96a5-4ff8-be2d-660b490fed00" providerId="ADAL" clId="{4578A963-7AAD-4CB5-944C-675813A55483}" dt="2024-10-25T06:25:33.574" v="762"/>
          <ac:picMkLst>
            <pc:docMk/>
            <pc:sldMk cId="2812783230" sldId="315"/>
            <ac:picMk id="7" creationId="{C60D3F35-DD3A-460D-BAAB-75C46C77A87A}"/>
          </ac:picMkLst>
        </pc:picChg>
        <pc:picChg chg="del">
          <ac:chgData name="王淳鋒" userId="50787d98-96a5-4ff8-be2d-660b490fed00" providerId="ADAL" clId="{4578A963-7AAD-4CB5-944C-675813A55483}" dt="2024-10-25T06:25:34.888" v="763" actId="478"/>
          <ac:picMkLst>
            <pc:docMk/>
            <pc:sldMk cId="2812783230" sldId="315"/>
            <ac:picMk id="8" creationId="{B2BDC556-91F2-493F-92AF-D6EEBD8F6974}"/>
          </ac:picMkLst>
        </pc:picChg>
        <pc:picChg chg="add del mod">
          <ac:chgData name="王淳鋒" userId="50787d98-96a5-4ff8-be2d-660b490fed00" providerId="ADAL" clId="{4578A963-7AAD-4CB5-944C-675813A55483}" dt="2024-10-25T06:25:37.363" v="765" actId="478"/>
          <ac:picMkLst>
            <pc:docMk/>
            <pc:sldMk cId="2812783230" sldId="315"/>
            <ac:picMk id="9" creationId="{FAC59273-BAD4-41EE-B1C9-72ED1C9C23C5}"/>
          </ac:picMkLst>
        </pc:picChg>
        <pc:picChg chg="add mod">
          <ac:chgData name="王淳鋒" userId="50787d98-96a5-4ff8-be2d-660b490fed00" providerId="ADAL" clId="{4578A963-7AAD-4CB5-944C-675813A55483}" dt="2024-10-25T06:26:09.367" v="766"/>
          <ac:picMkLst>
            <pc:docMk/>
            <pc:sldMk cId="2812783230" sldId="315"/>
            <ac:picMk id="10" creationId="{AD056E43-27EC-464E-B7BE-5AB1EAC755E4}"/>
          </ac:picMkLst>
        </pc:picChg>
      </pc:sldChg>
      <pc:sldChg chg="modSp mod">
        <pc:chgData name="王淳鋒" userId="50787d98-96a5-4ff8-be2d-660b490fed00" providerId="ADAL" clId="{4578A963-7AAD-4CB5-944C-675813A55483}" dt="2024-11-12T07:04:00.798" v="1146" actId="113"/>
        <pc:sldMkLst>
          <pc:docMk/>
          <pc:sldMk cId="2259004065" sldId="318"/>
        </pc:sldMkLst>
        <pc:spChg chg="mod">
          <ac:chgData name="王淳鋒" userId="50787d98-96a5-4ff8-be2d-660b490fed00" providerId="ADAL" clId="{4578A963-7AAD-4CB5-944C-675813A55483}" dt="2024-11-12T07:03:57.750" v="1145" actId="113"/>
          <ac:spMkLst>
            <pc:docMk/>
            <pc:sldMk cId="2259004065" sldId="318"/>
            <ac:spMk id="2" creationId="{3190E3A3-EE35-4EB9-99FA-D8C7C7DB3F1C}"/>
          </ac:spMkLst>
        </pc:spChg>
        <pc:spChg chg="mod">
          <ac:chgData name="王淳鋒" userId="50787d98-96a5-4ff8-be2d-660b490fed00" providerId="ADAL" clId="{4578A963-7AAD-4CB5-944C-675813A55483}" dt="2024-11-12T07:04:00.798" v="1146" actId="113"/>
          <ac:spMkLst>
            <pc:docMk/>
            <pc:sldMk cId="2259004065" sldId="318"/>
            <ac:spMk id="3" creationId="{6A9B93FD-038A-48B7-A0CB-76EF73C113C0}"/>
          </ac:spMkLst>
        </pc:spChg>
      </pc:sldChg>
      <pc:sldChg chg="modSp mod">
        <pc:chgData name="王淳鋒" userId="50787d98-96a5-4ff8-be2d-660b490fed00" providerId="ADAL" clId="{4578A963-7AAD-4CB5-944C-675813A55483}" dt="2024-11-11T07:12:54.557" v="1039" actId="14100"/>
        <pc:sldMkLst>
          <pc:docMk/>
          <pc:sldMk cId="3524902657" sldId="319"/>
        </pc:sldMkLst>
        <pc:spChg chg="mod">
          <ac:chgData name="王淳鋒" userId="50787d98-96a5-4ff8-be2d-660b490fed00" providerId="ADAL" clId="{4578A963-7AAD-4CB5-944C-675813A55483}" dt="2024-11-11T07:12:54.557" v="1039" actId="14100"/>
          <ac:spMkLst>
            <pc:docMk/>
            <pc:sldMk cId="3524902657" sldId="319"/>
            <ac:spMk id="3" creationId="{6A9B93FD-038A-48B7-A0CB-76EF73C113C0}"/>
          </ac:spMkLst>
        </pc:spChg>
      </pc:sldChg>
      <pc:sldChg chg="modSp mod">
        <pc:chgData name="王淳鋒" userId="50787d98-96a5-4ff8-be2d-660b490fed00" providerId="ADAL" clId="{4578A963-7AAD-4CB5-944C-675813A55483}" dt="2024-11-18T03:24:01.218" v="1156" actId="20577"/>
        <pc:sldMkLst>
          <pc:docMk/>
          <pc:sldMk cId="2205639952" sldId="320"/>
        </pc:sldMkLst>
        <pc:spChg chg="mod">
          <ac:chgData name="王淳鋒" userId="50787d98-96a5-4ff8-be2d-660b490fed00" providerId="ADAL" clId="{4578A963-7AAD-4CB5-944C-675813A55483}" dt="2024-11-12T07:02:40.990" v="1124" actId="20577"/>
          <ac:spMkLst>
            <pc:docMk/>
            <pc:sldMk cId="2205639952" sldId="320"/>
            <ac:spMk id="2" creationId="{00000000-0000-0000-0000-000000000000}"/>
          </ac:spMkLst>
        </pc:spChg>
        <pc:graphicFrameChg chg="mod modGraphic">
          <ac:chgData name="王淳鋒" userId="50787d98-96a5-4ff8-be2d-660b490fed00" providerId="ADAL" clId="{4578A963-7AAD-4CB5-944C-675813A55483}" dt="2024-11-18T03:24:01.218" v="1156" actId="20577"/>
          <ac:graphicFrameMkLst>
            <pc:docMk/>
            <pc:sldMk cId="2205639952" sldId="320"/>
            <ac:graphicFrameMk id="3" creationId="{00000000-0000-0000-0000-000000000000}"/>
          </ac:graphicFrameMkLst>
        </pc:graphicFrameChg>
      </pc:sldChg>
      <pc:sldChg chg="modSp mod ord">
        <pc:chgData name="王淳鋒" userId="50787d98-96a5-4ff8-be2d-660b490fed00" providerId="ADAL" clId="{4578A963-7AAD-4CB5-944C-675813A55483}" dt="2024-11-11T07:13:04.471" v="1041"/>
        <pc:sldMkLst>
          <pc:docMk/>
          <pc:sldMk cId="1486988123" sldId="321"/>
        </pc:sldMkLst>
        <pc:spChg chg="mod">
          <ac:chgData name="王淳鋒" userId="50787d98-96a5-4ff8-be2d-660b490fed00" providerId="ADAL" clId="{4578A963-7AAD-4CB5-944C-675813A55483}" dt="2024-10-28T02:31:13.424" v="883" actId="1076"/>
          <ac:spMkLst>
            <pc:docMk/>
            <pc:sldMk cId="1486988123" sldId="321"/>
            <ac:spMk id="13" creationId="{F9269F2E-4478-4660-9871-3EF78C7C379B}"/>
          </ac:spMkLst>
        </pc:spChg>
        <pc:spChg chg="mod">
          <ac:chgData name="王淳鋒" userId="50787d98-96a5-4ff8-be2d-660b490fed00" providerId="ADAL" clId="{4578A963-7AAD-4CB5-944C-675813A55483}" dt="2024-10-28T02:31:36.070" v="889" actId="1076"/>
          <ac:spMkLst>
            <pc:docMk/>
            <pc:sldMk cId="1486988123" sldId="321"/>
            <ac:spMk id="14" creationId="{68D9E692-1AC4-4A4C-937C-5EDE9284A06F}"/>
          </ac:spMkLst>
        </pc:spChg>
        <pc:picChg chg="mod ord">
          <ac:chgData name="王淳鋒" userId="50787d98-96a5-4ff8-be2d-660b490fed00" providerId="ADAL" clId="{4578A963-7AAD-4CB5-944C-675813A55483}" dt="2024-10-28T02:31:02.964" v="881" actId="1076"/>
          <ac:picMkLst>
            <pc:docMk/>
            <pc:sldMk cId="1486988123" sldId="321"/>
            <ac:picMk id="5" creationId="{A884BF45-82AF-4C56-9339-BBF4E6989A55}"/>
          </ac:picMkLst>
        </pc:picChg>
      </pc:sldChg>
      <pc:sldChg chg="addSp delSp modSp mod">
        <pc:chgData name="王淳鋒" userId="50787d98-96a5-4ff8-be2d-660b490fed00" providerId="ADAL" clId="{4578A963-7AAD-4CB5-944C-675813A55483}" dt="2024-11-11T07:56:31.374" v="1066"/>
        <pc:sldMkLst>
          <pc:docMk/>
          <pc:sldMk cId="1696930718" sldId="322"/>
        </pc:sldMkLst>
        <pc:spChg chg="mod">
          <ac:chgData name="王淳鋒" userId="50787d98-96a5-4ff8-be2d-660b490fed00" providerId="ADAL" clId="{4578A963-7AAD-4CB5-944C-675813A55483}" dt="2024-11-11T07:56:31.374" v="1066"/>
          <ac:spMkLst>
            <pc:docMk/>
            <pc:sldMk cId="1696930718" sldId="322"/>
            <ac:spMk id="6" creationId="{0E455BF7-8DA8-47F4-B122-699C2D3B21F3}"/>
          </ac:spMkLst>
        </pc:spChg>
        <pc:picChg chg="add mod modCrop">
          <ac:chgData name="王淳鋒" userId="50787d98-96a5-4ff8-be2d-660b490fed00" providerId="ADAL" clId="{4578A963-7AAD-4CB5-944C-675813A55483}" dt="2024-10-17T02:46:14.574" v="485" actId="1076"/>
          <ac:picMkLst>
            <pc:docMk/>
            <pc:sldMk cId="1696930718" sldId="322"/>
            <ac:picMk id="3" creationId="{2024A3FC-8E42-4C6B-9286-904033AFCB37}"/>
          </ac:picMkLst>
        </pc:picChg>
        <pc:picChg chg="del">
          <ac:chgData name="王淳鋒" userId="50787d98-96a5-4ff8-be2d-660b490fed00" providerId="ADAL" clId="{4578A963-7AAD-4CB5-944C-675813A55483}" dt="2024-10-17T02:44:16.802" v="468" actId="478"/>
          <ac:picMkLst>
            <pc:docMk/>
            <pc:sldMk cId="1696930718" sldId="322"/>
            <ac:picMk id="7" creationId="{3A61A199-2C69-4987-A6DA-9631C36FA048}"/>
          </ac:picMkLst>
        </pc:picChg>
      </pc:sldChg>
      <pc:sldChg chg="add del">
        <pc:chgData name="王淳鋒" userId="50787d98-96a5-4ff8-be2d-660b490fed00" providerId="ADAL" clId="{4578A963-7AAD-4CB5-944C-675813A55483}" dt="2024-11-08T06:46:37.780" v="981"/>
        <pc:sldMkLst>
          <pc:docMk/>
          <pc:sldMk cId="2391162242" sldId="324"/>
        </pc:sldMkLst>
      </pc:sldChg>
      <pc:sldChg chg="modSp mod">
        <pc:chgData name="王淳鋒" userId="50787d98-96a5-4ff8-be2d-660b490fed00" providerId="ADAL" clId="{4578A963-7AAD-4CB5-944C-675813A55483}" dt="2024-11-11T07:54:31.012" v="1047" actId="1076"/>
        <pc:sldMkLst>
          <pc:docMk/>
          <pc:sldMk cId="2337517644" sldId="325"/>
        </pc:sldMkLst>
        <pc:spChg chg="mod">
          <ac:chgData name="王淳鋒" userId="50787d98-96a5-4ff8-be2d-660b490fed00" providerId="ADAL" clId="{4578A963-7AAD-4CB5-944C-675813A55483}" dt="2024-11-11T07:54:31.012" v="1047" actId="1076"/>
          <ac:spMkLst>
            <pc:docMk/>
            <pc:sldMk cId="2337517644" sldId="325"/>
            <ac:spMk id="39" creationId="{F7190EE1-58C7-4574-AED4-889B7EB75E85}"/>
          </ac:spMkLst>
        </pc:spChg>
      </pc:sldChg>
      <pc:sldChg chg="modSp mod">
        <pc:chgData name="王淳鋒" userId="50787d98-96a5-4ff8-be2d-660b490fed00" providerId="ADAL" clId="{4578A963-7AAD-4CB5-944C-675813A55483}" dt="2024-11-12T07:03:16.120" v="1131" actId="122"/>
        <pc:sldMkLst>
          <pc:docMk/>
          <pc:sldMk cId="2923023150" sldId="327"/>
        </pc:sldMkLst>
        <pc:spChg chg="mod">
          <ac:chgData name="王淳鋒" userId="50787d98-96a5-4ff8-be2d-660b490fed00" providerId="ADAL" clId="{4578A963-7AAD-4CB5-944C-675813A55483}" dt="2024-11-12T07:03:16.120" v="1131" actId="122"/>
          <ac:spMkLst>
            <pc:docMk/>
            <pc:sldMk cId="2923023150" sldId="327"/>
            <ac:spMk id="31" creationId="{41914E30-18B0-4F06-A136-8996B10BD728}"/>
          </ac:spMkLst>
        </pc:spChg>
      </pc:sldChg>
      <pc:sldChg chg="modSp mod">
        <pc:chgData name="王淳鋒" userId="50787d98-96a5-4ff8-be2d-660b490fed00" providerId="ADAL" clId="{4578A963-7AAD-4CB5-944C-675813A55483}" dt="2024-11-12T08:25:10.198" v="1153" actId="2711"/>
        <pc:sldMkLst>
          <pc:docMk/>
          <pc:sldMk cId="973156835" sldId="328"/>
        </pc:sldMkLst>
        <pc:spChg chg="mod">
          <ac:chgData name="王淳鋒" userId="50787d98-96a5-4ff8-be2d-660b490fed00" providerId="ADAL" clId="{4578A963-7AAD-4CB5-944C-675813A55483}" dt="2024-11-12T07:03:19.751" v="1137" actId="122"/>
          <ac:spMkLst>
            <pc:docMk/>
            <pc:sldMk cId="973156835" sldId="328"/>
            <ac:spMk id="31" creationId="{DECC230A-7419-4657-BA8E-966BF8E0D80B}"/>
          </ac:spMkLst>
        </pc:spChg>
        <pc:spChg chg="mod">
          <ac:chgData name="王淳鋒" userId="50787d98-96a5-4ff8-be2d-660b490fed00" providerId="ADAL" clId="{4578A963-7AAD-4CB5-944C-675813A55483}" dt="2024-11-12T08:25:10.198" v="1153" actId="2711"/>
          <ac:spMkLst>
            <pc:docMk/>
            <pc:sldMk cId="973156835" sldId="328"/>
            <ac:spMk id="32" creationId="{BFC0E550-B616-405C-A3DE-0D00775F54BF}"/>
          </ac:spMkLst>
        </pc:spChg>
        <pc:spChg chg="mod">
          <ac:chgData name="王淳鋒" userId="50787d98-96a5-4ff8-be2d-660b490fed00" providerId="ADAL" clId="{4578A963-7AAD-4CB5-944C-675813A55483}" dt="2024-11-12T08:24:54.249" v="1152" actId="1076"/>
          <ac:spMkLst>
            <pc:docMk/>
            <pc:sldMk cId="973156835" sldId="328"/>
            <ac:spMk id="33" creationId="{689CE32A-957E-4E15-BB58-49E0192FA86E}"/>
          </ac:spMkLst>
        </pc:spChg>
      </pc:sldChg>
      <pc:sldChg chg="modSp ord">
        <pc:chgData name="王淳鋒" userId="50787d98-96a5-4ff8-be2d-660b490fed00" providerId="ADAL" clId="{4578A963-7AAD-4CB5-944C-675813A55483}" dt="2024-11-11T07:14:05.056" v="1043"/>
        <pc:sldMkLst>
          <pc:docMk/>
          <pc:sldMk cId="3858747918" sldId="330"/>
        </pc:sldMkLst>
        <pc:spChg chg="mod">
          <ac:chgData name="王淳鋒" userId="50787d98-96a5-4ff8-be2d-660b490fed00" providerId="ADAL" clId="{4578A963-7AAD-4CB5-944C-675813A55483}" dt="2024-10-22T03:20:54.340" v="637"/>
          <ac:spMkLst>
            <pc:docMk/>
            <pc:sldMk cId="3858747918" sldId="330"/>
            <ac:spMk id="6" creationId="{C5EDF4D6-8366-498F-A04B-84B5347F6603}"/>
          </ac:spMkLst>
        </pc:spChg>
      </pc:sldChg>
      <pc:sldChg chg="del">
        <pc:chgData name="王淳鋒" userId="50787d98-96a5-4ff8-be2d-660b490fed00" providerId="ADAL" clId="{4578A963-7AAD-4CB5-944C-675813A55483}" dt="2024-10-11T06:41:56.936" v="294" actId="47"/>
        <pc:sldMkLst>
          <pc:docMk/>
          <pc:sldMk cId="295654437" sldId="559"/>
        </pc:sldMkLst>
      </pc:sldChg>
      <pc:sldChg chg="new del">
        <pc:chgData name="王淳鋒" userId="50787d98-96a5-4ff8-be2d-660b490fed00" providerId="ADAL" clId="{4578A963-7AAD-4CB5-944C-675813A55483}" dt="2024-11-08T02:03:45.698" v="930" actId="680"/>
        <pc:sldMkLst>
          <pc:docMk/>
          <pc:sldMk cId="78093520" sldId="561"/>
        </pc:sldMkLst>
      </pc:sldChg>
      <pc:sldChg chg="addSp delSp modSp mod">
        <pc:chgData name="王淳鋒" userId="50787d98-96a5-4ff8-be2d-660b490fed00" providerId="ADAL" clId="{4578A963-7AAD-4CB5-944C-675813A55483}" dt="2024-11-08T06:44:59.625" v="975" actId="2711"/>
        <pc:sldMkLst>
          <pc:docMk/>
          <pc:sldMk cId="2607997123" sldId="561"/>
        </pc:sldMkLst>
        <pc:spChg chg="mod">
          <ac:chgData name="王淳鋒" userId="50787d98-96a5-4ff8-be2d-660b490fed00" providerId="ADAL" clId="{4578A963-7AAD-4CB5-944C-675813A55483}" dt="2024-11-08T06:44:19.179" v="974" actId="3062"/>
          <ac:spMkLst>
            <pc:docMk/>
            <pc:sldMk cId="2607997123" sldId="561"/>
            <ac:spMk id="2" creationId="{00000000-0000-0000-0000-000000000000}"/>
          </ac:spMkLst>
        </pc:spChg>
        <pc:spChg chg="del">
          <ac:chgData name="王淳鋒" userId="50787d98-96a5-4ff8-be2d-660b490fed00" providerId="ADAL" clId="{4578A963-7AAD-4CB5-944C-675813A55483}" dt="2024-11-08T06:43:51.516" v="966" actId="478"/>
          <ac:spMkLst>
            <pc:docMk/>
            <pc:sldMk cId="2607997123" sldId="561"/>
            <ac:spMk id="7" creationId="{4E4B902E-F806-4E16-BCFA-5B35E6714770}"/>
          </ac:spMkLst>
        </pc:spChg>
        <pc:spChg chg="del">
          <ac:chgData name="王淳鋒" userId="50787d98-96a5-4ff8-be2d-660b490fed00" providerId="ADAL" clId="{4578A963-7AAD-4CB5-944C-675813A55483}" dt="2024-11-08T06:43:57.988" v="970" actId="478"/>
          <ac:spMkLst>
            <pc:docMk/>
            <pc:sldMk cId="2607997123" sldId="561"/>
            <ac:spMk id="9" creationId="{2C4D8058-3591-4247-A25C-2659A4C59F1D}"/>
          </ac:spMkLst>
        </pc:spChg>
        <pc:spChg chg="del">
          <ac:chgData name="王淳鋒" userId="50787d98-96a5-4ff8-be2d-660b490fed00" providerId="ADAL" clId="{4578A963-7AAD-4CB5-944C-675813A55483}" dt="2024-11-08T06:43:59.869" v="972" actId="478"/>
          <ac:spMkLst>
            <pc:docMk/>
            <pc:sldMk cId="2607997123" sldId="561"/>
            <ac:spMk id="10" creationId="{3DAB92ED-12F8-469F-8AFD-27DE66860813}"/>
          </ac:spMkLst>
        </pc:spChg>
        <pc:spChg chg="del mod">
          <ac:chgData name="王淳鋒" userId="50787d98-96a5-4ff8-be2d-660b490fed00" providerId="ADAL" clId="{4578A963-7AAD-4CB5-944C-675813A55483}" dt="2024-11-08T06:43:53.656" v="969" actId="478"/>
          <ac:spMkLst>
            <pc:docMk/>
            <pc:sldMk cId="2607997123" sldId="561"/>
            <ac:spMk id="12" creationId="{B75FC55F-FD5F-4B3C-B7C3-8C4E26786E3A}"/>
          </ac:spMkLst>
        </pc:spChg>
        <pc:spChg chg="add mod">
          <ac:chgData name="王淳鋒" userId="50787d98-96a5-4ff8-be2d-660b490fed00" providerId="ADAL" clId="{4578A963-7AAD-4CB5-944C-675813A55483}" dt="2024-11-08T06:44:59.625" v="975" actId="2711"/>
          <ac:spMkLst>
            <pc:docMk/>
            <pc:sldMk cId="2607997123" sldId="561"/>
            <ac:spMk id="13" creationId="{98047FA8-5F8C-4D20-9E60-FB72ADEC4DB8}"/>
          </ac:spMkLst>
        </pc:spChg>
        <pc:picChg chg="del">
          <ac:chgData name="王淳鋒" userId="50787d98-96a5-4ff8-be2d-660b490fed00" providerId="ADAL" clId="{4578A963-7AAD-4CB5-944C-675813A55483}" dt="2024-11-08T06:43:58.701" v="971" actId="478"/>
          <ac:picMkLst>
            <pc:docMk/>
            <pc:sldMk cId="2607997123" sldId="561"/>
            <ac:picMk id="4" creationId="{00000000-0000-0000-0000-000000000000}"/>
          </ac:picMkLst>
        </pc:picChg>
        <pc:picChg chg="del">
          <ac:chgData name="王淳鋒" userId="50787d98-96a5-4ff8-be2d-660b490fed00" providerId="ADAL" clId="{4578A963-7AAD-4CB5-944C-675813A55483}" dt="2024-11-08T06:43:52.308" v="967" actId="478"/>
          <ac:picMkLst>
            <pc:docMk/>
            <pc:sldMk cId="2607997123" sldId="561"/>
            <ac:picMk id="11" creationId="{3E194071-0F72-4305-A3A2-CF9179A1B377}"/>
          </ac:picMkLst>
        </pc:picChg>
      </pc:sldChg>
      <pc:sldMasterChg chg="delSldLayout">
        <pc:chgData name="王淳鋒" userId="50787d98-96a5-4ff8-be2d-660b490fed00" providerId="ADAL" clId="{4578A963-7AAD-4CB5-944C-675813A55483}" dt="2024-10-11T06:41:56.936" v="294" actId="47"/>
        <pc:sldMasterMkLst>
          <pc:docMk/>
          <pc:sldMasterMk cId="558216914" sldId="2147483696"/>
        </pc:sldMasterMkLst>
        <pc:sldLayoutChg chg="del">
          <pc:chgData name="王淳鋒" userId="50787d98-96a5-4ff8-be2d-660b490fed00" providerId="ADAL" clId="{4578A963-7AAD-4CB5-944C-675813A55483}" dt="2024-10-11T06:41:56.936" v="294" actId="47"/>
          <pc:sldLayoutMkLst>
            <pc:docMk/>
            <pc:sldMasterMk cId="558216914" sldId="2147483696"/>
            <pc:sldLayoutMk cId="267410605" sldId="2147483710"/>
          </pc:sldLayoutMkLst>
        </pc:sldLayoutChg>
      </pc:sldMasterChg>
    </pc:docChg>
  </pc:docChgLst>
  <pc:docChgLst>
    <pc:chgData name="王淳鋒" userId="50787d98-96a5-4ff8-be2d-660b490fed00" providerId="ADAL" clId="{4F4A2F19-8C1C-46A5-B085-80C57ABA910F}"/>
    <pc:docChg chg="modSld">
      <pc:chgData name="王淳鋒" userId="50787d98-96a5-4ff8-be2d-660b490fed00" providerId="ADAL" clId="{4F4A2F19-8C1C-46A5-B085-80C57ABA910F}" dt="2025-02-18T03:17:34.562" v="31" actId="13926"/>
      <pc:docMkLst>
        <pc:docMk/>
      </pc:docMkLst>
      <pc:sldChg chg="modSp mod">
        <pc:chgData name="王淳鋒" userId="50787d98-96a5-4ff8-be2d-660b490fed00" providerId="ADAL" clId="{4F4A2F19-8C1C-46A5-B085-80C57ABA910F}" dt="2025-02-18T03:17:34.562" v="31" actId="13926"/>
        <pc:sldMkLst>
          <pc:docMk/>
          <pc:sldMk cId="502144458" sldId="262"/>
        </pc:sldMkLst>
        <pc:graphicFrameChg chg="mod modGraphic">
          <ac:chgData name="王淳鋒" userId="50787d98-96a5-4ff8-be2d-660b490fed00" providerId="ADAL" clId="{4F4A2F19-8C1C-46A5-B085-80C57ABA910F}" dt="2025-02-18T03:17:34.562" v="31" actId="13926"/>
          <ac:graphicFrameMkLst>
            <pc:docMk/>
            <pc:sldMk cId="502144458" sldId="262"/>
            <ac:graphicFrameMk id="4" creationId="{00000000-0000-0000-0000-000000000000}"/>
          </ac:graphicFrameMkLst>
        </pc:graphicFrameChg>
      </pc:sldChg>
      <pc:sldChg chg="modSp mod">
        <pc:chgData name="王淳鋒" userId="50787d98-96a5-4ff8-be2d-660b490fed00" providerId="ADAL" clId="{4F4A2F19-8C1C-46A5-B085-80C57ABA910F}" dt="2025-02-18T02:09:32.504" v="27" actId="207"/>
        <pc:sldMkLst>
          <pc:docMk/>
          <pc:sldMk cId="3606015308" sldId="266"/>
        </pc:sldMkLst>
        <pc:spChg chg="mod">
          <ac:chgData name="王淳鋒" userId="50787d98-96a5-4ff8-be2d-660b490fed00" providerId="ADAL" clId="{4F4A2F19-8C1C-46A5-B085-80C57ABA910F}" dt="2025-02-18T02:09:32.504" v="27" actId="207"/>
          <ac:spMkLst>
            <pc:docMk/>
            <pc:sldMk cId="3606015308" sldId="266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9BE3E-873D-4BA9-92B0-A06DC58B31C7}" type="datetimeFigureOut">
              <a:rPr lang="zh-TW" altLang="en-US" smtClean="0"/>
              <a:t>2025/2/18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75195-E7CF-4E4D-9CF6-8D1416AC7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21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5195-E7CF-4E4D-9CF6-8D1416AC7FD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198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日期還未改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5195-E7CF-4E4D-9CF6-8D1416AC7FD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44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042B-09F2-4886-9A05-EF6541C2F12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23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5195-E7CF-4E4D-9CF6-8D1416AC7FD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685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P.4</a:t>
            </a:r>
            <a:r>
              <a:rPr lang="zh-TW" altLang="en-US" dirty="0"/>
              <a:t>與</a:t>
            </a:r>
            <a:r>
              <a:rPr lang="en-US" altLang="zh-TW" dirty="0"/>
              <a:t>P.19</a:t>
            </a:r>
            <a:r>
              <a:rPr lang="zh-TW" altLang="en-US" dirty="0"/>
              <a:t>的評分比重數據不一樣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5195-E7CF-4E4D-9CF6-8D1416AC7FD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689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D06A-1E7E-4F04-92F2-93877571750A}" type="datetime1">
              <a:rPr lang="zh-TW" altLang="en-US" smtClean="0"/>
              <a:t>2025/2/18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00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FA3B-97CE-4247-9D2A-A27211B7D1D8}" type="datetime1">
              <a:rPr lang="zh-TW" altLang="en-US" smtClean="0"/>
              <a:t>2025/2/18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0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0"/>
            <a:ext cx="1971675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DA4E-9ADD-4F14-A405-36606C5323F1}" type="datetime1">
              <a:rPr lang="zh-TW" altLang="en-US" smtClean="0"/>
              <a:t>2025/2/18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052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:a16="http://schemas.microsoft.com/office/drawing/2014/main" id="{E9B0DB71-075D-4822-A400-0EC98CC86D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31" t="12611"/>
          <a:stretch/>
        </p:blipFill>
        <p:spPr>
          <a:xfrm>
            <a:off x="0" y="-2"/>
            <a:ext cx="3960765" cy="3429001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41771A36-1D24-45D6-A8D0-E8EE464418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7701" b="23388"/>
          <a:stretch/>
        </p:blipFill>
        <p:spPr>
          <a:xfrm>
            <a:off x="3509415" y="1772816"/>
            <a:ext cx="5737062" cy="5317292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6247E4D3-AC34-4303-8E8F-0BCA73072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5385" r="50000"/>
          <a:stretch/>
        </p:blipFill>
        <p:spPr>
          <a:xfrm>
            <a:off x="6759547" y="-1"/>
            <a:ext cx="2384453" cy="1540709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3238666D-4D6F-4367-A82C-A790B0D176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0956"/>
          <a:stretch/>
        </p:blipFill>
        <p:spPr>
          <a:xfrm>
            <a:off x="0" y="4889050"/>
            <a:ext cx="939411" cy="2613719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A4BE88C1-ADA3-4A05-9F5E-E140A857D6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7782" t="1243" r="5319" b="26177"/>
          <a:stretch/>
        </p:blipFill>
        <p:spPr>
          <a:xfrm>
            <a:off x="0" y="-27384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23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形 12">
            <a:extLst>
              <a:ext uri="{FF2B5EF4-FFF2-40B4-BE49-F238E27FC236}">
                <a16:creationId xmlns:a16="http://schemas.microsoft.com/office/drawing/2014/main" id="{3E83A048-910D-4508-BAC9-48FD133773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116" t="1648" b="50000"/>
          <a:stretch/>
        </p:blipFill>
        <p:spPr>
          <a:xfrm flipH="1">
            <a:off x="7329237" y="6260123"/>
            <a:ext cx="1814763" cy="597878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16BF96F3-AA64-4EC2-AF2E-F399E198B2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5385" r="50000"/>
          <a:stretch/>
        </p:blipFill>
        <p:spPr>
          <a:xfrm flipH="1">
            <a:off x="-106146" y="-27384"/>
            <a:ext cx="1698188" cy="1097280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DB083549-C44D-4E9B-8FDA-822856827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1852" t="10321" r="14601" b="57357"/>
          <a:stretch/>
        </p:blipFill>
        <p:spPr>
          <a:xfrm flipV="1">
            <a:off x="7672909" y="5630060"/>
            <a:ext cx="1485899" cy="126012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9B1678A8-AC47-4A01-9C12-0C5AE37CE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1852" t="10321" r="14601" b="57357"/>
          <a:stretch/>
        </p:blipFill>
        <p:spPr>
          <a:xfrm flipH="1">
            <a:off x="-1" y="0"/>
            <a:ext cx="1485899" cy="1260126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9FAD0AF5-84CD-4EBB-AB6E-13229D157E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67" t="79832" r="58888" b="9883"/>
          <a:stretch/>
        </p:blipFill>
        <p:spPr>
          <a:xfrm>
            <a:off x="-1" y="6211146"/>
            <a:ext cx="2183131" cy="646854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ACD991FB-BEF0-4E36-8819-B104477B91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67" t="79832" r="58888" b="9883"/>
          <a:stretch/>
        </p:blipFill>
        <p:spPr>
          <a:xfrm flipH="1" flipV="1">
            <a:off x="6960870" y="0"/>
            <a:ext cx="2183131" cy="64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8F6C-E7EE-4870-9110-18AE8DD264C0}" type="datetime1">
              <a:rPr lang="zh-TW" altLang="en-US" smtClean="0"/>
              <a:t>2025/2/18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54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E179-4F09-4766-8D65-E6B22EB4EA0A}" type="datetime1">
              <a:rPr lang="zh-TW" altLang="en-US" smtClean="0"/>
              <a:t>2025/2/18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42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8"/>
            <a:ext cx="3703320" cy="40233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1344-79A4-4067-AB4F-81EBFDD86323}" type="datetime1">
              <a:rPr lang="zh-TW" altLang="en-US" smtClean="0"/>
              <a:t>2025/2/18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359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5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78DD-EF08-4F5E-8A97-38FDD5A8DBA5}" type="datetime1">
              <a:rPr lang="zh-TW" altLang="en-US" smtClean="0"/>
              <a:t>2025/2/18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83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2848-B7CE-4F0D-8410-A3E179E30A82}" type="datetime1">
              <a:rPr lang="zh-TW" altLang="en-US" smtClean="0"/>
              <a:t>2025/2/18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092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7AB0-40E2-4806-BA9B-79EBC30268B1}" type="datetime1">
              <a:rPr lang="zh-TW" altLang="en-US" smtClean="0"/>
              <a:t>2025/2/18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18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9" y="731520"/>
            <a:ext cx="5009393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1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87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251B60B-7E93-4EBD-8D08-C4A540CD4F4C}" type="datetime1">
              <a:rPr lang="zh-TW" altLang="en-US" smtClean="0"/>
              <a:t>2025/2/18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7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52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1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D486-91C1-4760-80E4-D6480571AEC7}" type="datetime1">
              <a:rPr lang="zh-TW" altLang="en-US" smtClean="0"/>
              <a:t>2025/2/18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54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7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5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3" y="6459787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BD44FFB-2919-44E9-BD58-F6E02E26CCD9}" type="datetime1">
              <a:rPr lang="zh-TW" altLang="en-US" smtClean="0"/>
              <a:t>2025/2/18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1" y="6459787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87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B8FE65B-D3E1-419F-B5FA-2C14E30CA08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628800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21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dohcm.ntunhs.edu.tw/newLogin.aspx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pply.lib.cmuh.org.tw/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der.edu.tw/web/index.php/home" TargetMode="External"/><Relationship Id="rId2" Type="http://schemas.openxmlformats.org/officeDocument/2006/relationships/hyperlink" Target="https://gender.ntunhs.edu.tw/p/412-1009-807.php?Lang=zh-tw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cd-rnd.ntunhs.edu.tw/p/412-1038-2597.php?Lang=zh-tw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60649"/>
            <a:ext cx="9144000" cy="181632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國立臺北護理健康大學 健康事業管理系</a:t>
            </a:r>
            <a:br>
              <a:rPr lang="en-US" altLang="zh-TW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四技實習前說明會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7380312" y="5949280"/>
            <a:ext cx="1586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113.11.14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59" b="96709" l="3000" r="98300">
                        <a14:foregroundMark x1="12700" y1="25796" x2="18200" y2="28132"/>
                        <a14:foregroundMark x1="22000" y1="25053" x2="28500" y2="28450"/>
                        <a14:foregroundMark x1="60800" y1="16454" x2="58900" y2="21975"/>
                        <a14:foregroundMark x1="50800" y1="76221" x2="52100" y2="71762"/>
                        <a14:foregroundMark x1="80900" y1="88854" x2="80900" y2="88854"/>
                        <a14:foregroundMark x1="23300" y1="87155" x2="25300" y2="90977"/>
                        <a14:foregroundMark x1="80900" y1="84926" x2="81800" y2="87898"/>
                        <a14:foregroundMark x1="78700" y1="90552" x2="80600" y2="89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48880"/>
            <a:ext cx="4464496" cy="3672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6936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5800" y="332656"/>
            <a:ext cx="8172400" cy="874693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第二階段確認名額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)(1/2)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893643"/>
              </p:ext>
            </p:extLst>
          </p:nvPr>
        </p:nvGraphicFramePr>
        <p:xfrm>
          <a:off x="113775" y="1412776"/>
          <a:ext cx="8916450" cy="499201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232365">
                  <a:extLst>
                    <a:ext uri="{9D8B030D-6E8A-4147-A177-3AD203B41FA5}">
                      <a16:colId xmlns:a16="http://schemas.microsoft.com/office/drawing/2014/main" val="3439440255"/>
                    </a:ext>
                  </a:extLst>
                </a:gridCol>
                <a:gridCol w="643527">
                  <a:extLst>
                    <a:ext uri="{9D8B030D-6E8A-4147-A177-3AD203B41FA5}">
                      <a16:colId xmlns:a16="http://schemas.microsoft.com/office/drawing/2014/main" val="3275117176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0">
                  <a:extLst>
                    <a:ext uri="{9D8B030D-6E8A-4147-A177-3AD203B41FA5}">
                      <a16:colId xmlns:a16="http://schemas.microsoft.com/office/drawing/2014/main" val="1621662928"/>
                    </a:ext>
                  </a:extLst>
                </a:gridCol>
              </a:tblGrid>
              <a:tr h="604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實習單位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045101"/>
                  </a:ext>
                </a:extLst>
              </a:tr>
              <a:tr h="979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新光醫療財團法人新光吳火獅紀念醫院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輪調單位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品管課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企劃課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癌防中心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病歷課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人力資源部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事務課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教學部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醫事課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採購課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保管課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國際醫療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健康管理部</a:t>
                      </a:r>
                      <a:endParaRPr lang="zh-TW" altLang="zh-TW" sz="19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實習單位</a:t>
                      </a:r>
                      <a:endParaRPr lang="en-US" altLang="zh-TW" sz="16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報到當天知悉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86542834"/>
                  </a:ext>
                </a:extLst>
              </a:tr>
              <a:tr h="979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基督復臨安息日會醫療財團法人臺安醫院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健康發展處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人資處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職安室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請詳閱臺安醫院提供之檔案</a:t>
                      </a:r>
                      <a:endParaRPr lang="zh-TW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55721698"/>
                  </a:ext>
                </a:extLst>
              </a:tr>
              <a:tr h="979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振興醫療財團法人振興醫院醫療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醫療品質管理中心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28075457"/>
                  </a:ext>
                </a:extLst>
              </a:tr>
              <a:tr h="979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衛生福利部雙和醫院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委託臺北醫學大學興建經營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秘書室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請詳閱雙和醫院提供之實習須知檔案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32296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456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8926" y="476672"/>
            <a:ext cx="8186143" cy="874693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第二階段確認名額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)(2/2)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800935"/>
              </p:ext>
            </p:extLst>
          </p:nvPr>
        </p:nvGraphicFramePr>
        <p:xfrm>
          <a:off x="-1" y="1700808"/>
          <a:ext cx="9143999" cy="364698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260437">
                  <a:extLst>
                    <a:ext uri="{9D8B030D-6E8A-4147-A177-3AD203B41FA5}">
                      <a16:colId xmlns:a16="http://schemas.microsoft.com/office/drawing/2014/main" val="3439440255"/>
                    </a:ext>
                  </a:extLst>
                </a:gridCol>
                <a:gridCol w="728646">
                  <a:extLst>
                    <a:ext uri="{9D8B030D-6E8A-4147-A177-3AD203B41FA5}">
                      <a16:colId xmlns:a16="http://schemas.microsoft.com/office/drawing/2014/main" val="3275117176"/>
                    </a:ext>
                  </a:extLst>
                </a:gridCol>
                <a:gridCol w="3175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9711">
                  <a:extLst>
                    <a:ext uri="{9D8B030D-6E8A-4147-A177-3AD203B41FA5}">
                      <a16:colId xmlns:a16="http://schemas.microsoft.com/office/drawing/2014/main" val="1621662928"/>
                    </a:ext>
                  </a:extLst>
                </a:gridCol>
              </a:tblGrid>
              <a:tr h="367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實習單位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045101"/>
                  </a:ext>
                </a:extLst>
              </a:tr>
              <a:tr h="1534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新北市立聯合醫院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三重院區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醫療事務室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醫品中心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教研部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企劃室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工務室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社區醫學部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履歷上填寫志願序媒合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80622754"/>
                  </a:ext>
                </a:extLst>
              </a:tr>
              <a:tr h="1744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醫療財團法人徐元智先生醫藥基金會亞東紀念醫院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人力資源處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健康管理中心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秘書處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稽核處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企劃處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&amp;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公關室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會計處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醫療事務處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職業安全暨總務處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資材處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社區健康發展中心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品質管理中心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教學部</a:t>
                      </a:r>
                      <a:endParaRPr lang="en-US" altLang="zh-TW" sz="1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依學生意願協助進行媒合，實習單位工作內容可參考簡報。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非能符合學生需求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※</a:t>
                      </a:r>
                      <a:r>
                        <a:rPr lang="zh-TW" alt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請詳閱亞東醫院提供之實習須知檔案</a:t>
                      </a:r>
                      <a:endParaRPr lang="zh-TW" alt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4746783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028384" y="6459787"/>
            <a:ext cx="984019" cy="365125"/>
          </a:xfrm>
        </p:spPr>
        <p:txBody>
          <a:bodyPr/>
          <a:lstStyle/>
          <a:p>
            <a:fld id="{9B8FE65B-D3E1-419F-B5FA-2C14E30CA088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1393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標題 1">
            <a:extLst>
              <a:ext uri="{FF2B5EF4-FFF2-40B4-BE49-F238E27FC236}">
                <a16:creationId xmlns:a16="http://schemas.microsoft.com/office/drawing/2014/main" id="{41914E30-18B0-4F06-A136-8996B10BD728}"/>
              </a:ext>
            </a:extLst>
          </p:cNvPr>
          <p:cNvSpPr txBox="1">
            <a:spLocks/>
          </p:cNvSpPr>
          <p:nvPr/>
        </p:nvSpPr>
        <p:spPr>
          <a:xfrm>
            <a:off x="1187624" y="836712"/>
            <a:ext cx="7233794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需注意事項</a:t>
            </a:r>
            <a:endParaRPr lang="zh-TW" altLang="en-US" sz="4000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C807F07-1419-4CD0-9D46-384F7CE2191C}"/>
              </a:ext>
            </a:extLst>
          </p:cNvPr>
          <p:cNvSpPr/>
          <p:nvPr/>
        </p:nvSpPr>
        <p:spPr>
          <a:xfrm>
            <a:off x="107504" y="1628800"/>
            <a:ext cx="9036496" cy="41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實習單位所公告之實習</a:t>
            </a:r>
            <a:r>
              <a:rPr lang="zh-TW" altLang="en-US" sz="3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相關資訊已整理後上傳至系網的</a:t>
            </a:r>
            <a:r>
              <a:rPr lang="zh-TW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實習專區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，請同學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自行下載並詳細閱讀。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需繳交之相關表單及檔案，將於說明會後上傳至系網，請同學自行下載填寫，並於</a:t>
            </a:r>
            <a:r>
              <a:rPr lang="zh-TW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規定時間內繳交給班代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，班代整理後再交給系辦。</a:t>
            </a:r>
            <a:endParaRPr lang="en-US" altLang="zh-TW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3023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標題 1">
            <a:extLst>
              <a:ext uri="{FF2B5EF4-FFF2-40B4-BE49-F238E27FC236}">
                <a16:creationId xmlns:a16="http://schemas.microsoft.com/office/drawing/2014/main" id="{DECC230A-7419-4657-BA8E-966BF8E0D80B}"/>
              </a:ext>
            </a:extLst>
          </p:cNvPr>
          <p:cNvSpPr txBox="1">
            <a:spLocks/>
          </p:cNvSpPr>
          <p:nvPr/>
        </p:nvSpPr>
        <p:spPr>
          <a:xfrm>
            <a:off x="1259632" y="638311"/>
            <a:ext cx="7128792" cy="65620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需注意事項</a:t>
            </a:r>
            <a:endParaRPr lang="zh-TW" altLang="en-US" sz="4400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BFC0E550-B616-405C-A3DE-0D00775F54BF}"/>
              </a:ext>
            </a:extLst>
          </p:cNvPr>
          <p:cNvSpPr/>
          <p:nvPr/>
        </p:nvSpPr>
        <p:spPr>
          <a:xfrm>
            <a:off x="51589" y="1200762"/>
            <a:ext cx="9040821" cy="4456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請二班班代於</a:t>
            </a:r>
            <a:r>
              <a:rPr lang="en-US" altLang="zh-TW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11/15(</a:t>
            </a:r>
            <a:r>
              <a:rPr lang="zh-TW" alt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前寄送實習名單給系辦助教</a:t>
            </a:r>
            <a:r>
              <a:rPr lang="en-US" altLang="zh-TW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(chunfong@ntunhs.edu.tw)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實習資料電子檔請於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11/18(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11/20(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繳交給班代，而班代需於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11/22(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)12:00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繳交至系辦助教信箱。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體檢部分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為符合多數單位</a:t>
            </a:r>
            <a:r>
              <a:rPr lang="zh-TW" altLang="en-US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三個月內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的期限，請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12/3(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開始至醫院檢查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體檢報告最晚於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12/24(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掃描電子檔後</a:t>
            </a:r>
            <a:r>
              <a:rPr lang="zh-TW" altLang="en-US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繳交給班代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並由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班代於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12/26(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)12:00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繳交至系辦助教信箱。</a:t>
            </a:r>
            <a:endParaRPr lang="en-US" altLang="zh-TW" sz="24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689CE32A-957E-4E15-BB58-49E0192FA86E}"/>
              </a:ext>
            </a:extLst>
          </p:cNvPr>
          <p:cNvSpPr txBox="1"/>
          <p:nvPr/>
        </p:nvSpPr>
        <p:spPr>
          <a:xfrm>
            <a:off x="376014" y="5614054"/>
            <a:ext cx="8716396" cy="601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所有資料皆以個人資料夾為單位，請同學留意</a:t>
            </a:r>
            <a:endParaRPr lang="en-US" altLang="zh-TW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3156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43800" cy="946701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準備重要資料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全部同學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1813" y="1830093"/>
            <a:ext cx="8020373" cy="2952328"/>
          </a:xfrm>
        </p:spPr>
        <p:txBody>
          <a:bodyPr>
            <a:no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實習履歷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包含單位提供之履歷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已繳過履歷者免繳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(11/18(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11/20(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體檢報告資料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(12/24(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其他學生實習相關資料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(11/20(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4" name="矩形 3"/>
          <p:cNvSpPr/>
          <p:nvPr/>
        </p:nvSpPr>
        <p:spPr>
          <a:xfrm>
            <a:off x="165769" y="5060791"/>
            <a:ext cx="881246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繳交方式：</a:t>
            </a:r>
            <a:endParaRPr lang="en-US" altLang="zh-TW" sz="26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履歷、體檢報告與相關資料</a:t>
            </a:r>
            <a:r>
              <a:rPr lang="zh-TW" altLang="en-US" sz="2600" b="1" u="sng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交給班代</a:t>
            </a:r>
            <a:r>
              <a:rPr lang="en-US" altLang="zh-TW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個人資料夾</a:t>
            </a:r>
            <a:r>
              <a:rPr lang="en-US" altLang="zh-TW" sz="2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8325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標題 1">
            <a:extLst>
              <a:ext uri="{FF2B5EF4-FFF2-40B4-BE49-F238E27FC236}">
                <a16:creationId xmlns:a16="http://schemas.microsoft.com/office/drawing/2014/main" id="{AB9823C1-66D7-4263-A1B8-978C976044C9}"/>
              </a:ext>
            </a:extLst>
          </p:cNvPr>
          <p:cNvSpPr txBox="1">
            <a:spLocks/>
          </p:cNvSpPr>
          <p:nvPr/>
        </p:nvSpPr>
        <p:spPr>
          <a:xfrm>
            <a:off x="161510" y="1340768"/>
            <a:ext cx="8820979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spc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實習履歷、體檢報告與其他須繳交資料</a:t>
            </a:r>
          </a:p>
        </p:txBody>
      </p:sp>
      <p:sp>
        <p:nvSpPr>
          <p:cNvPr id="39" name="內容版面配置區 2">
            <a:extLst>
              <a:ext uri="{FF2B5EF4-FFF2-40B4-BE49-F238E27FC236}">
                <a16:creationId xmlns:a16="http://schemas.microsoft.com/office/drawing/2014/main" id="{F7190EE1-58C7-4574-AED4-889B7EB75E85}"/>
              </a:ext>
            </a:extLst>
          </p:cNvPr>
          <p:cNvSpPr txBox="1">
            <a:spLocks/>
          </p:cNvSpPr>
          <p:nvPr/>
        </p:nvSpPr>
        <p:spPr>
          <a:xfrm>
            <a:off x="161510" y="2132856"/>
            <a:ext cx="9144000" cy="36407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表單請上學校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系網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自行下載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60000"/>
              </a:lnSpc>
              <a:buFont typeface="Calibri" panose="020F0502020204030204" pitchFamily="34" charset="0"/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學校首頁→教學單位→健康事業管理系所→實習專區→ 四技實習表單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60000"/>
              </a:lnSpc>
              <a:buFont typeface="Calibri" panose="020F0502020204030204" pitchFamily="34" charset="0"/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繳交方式：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60000"/>
              </a:lnSpc>
              <a:buFont typeface="Calibri" panose="020F0502020204030204" pitchFamily="34" charset="0"/>
              <a:buNone/>
            </a:pPr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履歷、體檢報告與相關資料</a:t>
            </a:r>
            <a:r>
              <a:rPr lang="zh-TW" altLang="en-US" sz="28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交給班代</a:t>
            </a:r>
            <a:r>
              <a:rPr lang="en-US" altLang="zh-TW" sz="28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個人資料夾</a:t>
            </a:r>
            <a:r>
              <a:rPr lang="en-US" altLang="zh-TW" sz="28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7517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31924" y="5862327"/>
            <a:ext cx="1350150" cy="118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200000"/>
              </a:lnSpc>
              <a:defRPr/>
            </a:pPr>
            <a:r>
              <a:rPr lang="en-US" altLang="zh-CN" sz="100" kern="0" dirty="0">
                <a:solidFill>
                  <a:schemeClr val="bg1"/>
                </a:solidFill>
              </a:rPr>
              <a:t>PPT</a:t>
            </a:r>
            <a:r>
              <a:rPr lang="zh-CN" altLang="en-US" sz="100" kern="0" dirty="0">
                <a:solidFill>
                  <a:schemeClr val="bg1"/>
                </a:solidFill>
              </a:rPr>
              <a:t>模板 </a:t>
            </a:r>
            <a:r>
              <a:rPr lang="en-US" altLang="zh-CN" sz="100" kern="0" dirty="0">
                <a:solidFill>
                  <a:schemeClr val="bg1"/>
                </a:solidFill>
              </a:rPr>
              <a:t>http://www.1ppt.com/moban/</a:t>
            </a:r>
            <a:r>
              <a:rPr lang="zh-CN" altLang="en-US" sz="100" kern="0" dirty="0">
                <a:solidFill>
                  <a:schemeClr val="bg1"/>
                </a:solidFill>
              </a:rPr>
              <a:t> </a:t>
            </a:r>
            <a:endParaRPr lang="en-US" altLang="zh-CN" sz="100" kern="0" dirty="0">
              <a:solidFill>
                <a:schemeClr val="bg1"/>
              </a:solidFill>
            </a:endParaRPr>
          </a:p>
        </p:txBody>
      </p:sp>
      <p:sp>
        <p:nvSpPr>
          <p:cNvPr id="48" name="標題 1">
            <a:extLst>
              <a:ext uri="{FF2B5EF4-FFF2-40B4-BE49-F238E27FC236}">
                <a16:creationId xmlns:a16="http://schemas.microsoft.com/office/drawing/2014/main" id="{53A56A01-C256-4513-89CA-FA9F848395AB}"/>
              </a:ext>
            </a:extLst>
          </p:cNvPr>
          <p:cNvSpPr txBox="1">
            <a:spLocks/>
          </p:cNvSpPr>
          <p:nvPr/>
        </p:nvSpPr>
        <p:spPr>
          <a:xfrm>
            <a:off x="424429" y="1124744"/>
            <a:ext cx="8295141" cy="77027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/>
              <a:t>每位實習生皆須上傳</a:t>
            </a:r>
            <a:r>
              <a:rPr lang="zh-TW" altLang="en-US" b="1" dirty="0">
                <a:solidFill>
                  <a:srgbClr val="FF0000"/>
                </a:solidFill>
              </a:rPr>
              <a:t>疫苗施打證明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D7C3938E-BDF9-46F5-AC25-1EFA55CC6E06}"/>
              </a:ext>
            </a:extLst>
          </p:cNvPr>
          <p:cNvSpPr txBox="1"/>
          <p:nvPr/>
        </p:nvSpPr>
        <p:spPr>
          <a:xfrm>
            <a:off x="424429" y="2204864"/>
            <a:ext cx="8295141" cy="371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多數醫院都已規定至少需打滿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劑，若同學尚未打滿者建議盡快排程施打，依照上屆的經驗，沒有符合規定的同學有可能會無法進入實習單位導致延後實習，有的單位會規定疫苗施打狀況符合前每週都需要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PCR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檢測，若非身體狀況不允許，建議同學要去施打疫苗並提供最新版的小黃卡。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若有特殊狀況，無法施打疫苗者可與系辦助理聯繫，</a:t>
            </a:r>
            <a:endParaRPr lang="en-US" altLang="zh-TW" sz="24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會協助與單位溝通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1162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90E3A3-EE35-4EB9-99FA-D8C7C7DB3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b="1" dirty="0"/>
              <a:t>實習資料檔案命名方式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9B93FD-038A-48B7-A0CB-76EF73C11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420888"/>
            <a:ext cx="7804349" cy="3096344"/>
          </a:xfrm>
        </p:spPr>
        <p:txBody>
          <a:bodyPr>
            <a:normAutofit/>
          </a:bodyPr>
          <a:lstStyle/>
          <a:p>
            <a:r>
              <a:rPr lang="en-US" altLang="zh-TW" sz="2400" b="1" dirty="0"/>
              <a:t>1.</a:t>
            </a:r>
            <a:r>
              <a:rPr lang="zh-TW" altLang="en-US" sz="2400" b="1" dirty="0">
                <a:highlight>
                  <a:srgbClr val="FFCCCC"/>
                </a:highlight>
              </a:rPr>
              <a:t>資料夾</a:t>
            </a:r>
            <a:r>
              <a:rPr lang="zh-TW" altLang="en-US" sz="2400" b="1" dirty="0"/>
              <a:t>命名方式為</a:t>
            </a:r>
            <a:r>
              <a:rPr lang="en-US" altLang="zh-TW" sz="2400" b="1" dirty="0"/>
              <a:t>〝</a:t>
            </a:r>
            <a:r>
              <a:rPr lang="zh-TW" altLang="en-US" sz="2400" b="1" dirty="0">
                <a:highlight>
                  <a:srgbClr val="FFCCCC"/>
                </a:highlight>
              </a:rPr>
              <a:t>班級 學號 姓名</a:t>
            </a:r>
            <a:r>
              <a:rPr lang="en-US" altLang="zh-TW" sz="2400" b="1" dirty="0"/>
              <a:t>〞(</a:t>
            </a:r>
            <a:r>
              <a:rPr lang="zh-TW" altLang="en-US" sz="2400" b="1" dirty="0"/>
              <a:t>中間空一格區隔</a:t>
            </a:r>
            <a:r>
              <a:rPr lang="en-US" altLang="zh-TW" sz="2400" b="1" dirty="0"/>
              <a:t>)</a:t>
            </a:r>
          </a:p>
          <a:p>
            <a:r>
              <a:rPr lang="zh-TW" altLang="en-US" sz="2400" b="1" dirty="0"/>
              <a:t>    範例：健四四</a:t>
            </a:r>
            <a:r>
              <a:rPr lang="en-US" altLang="zh-TW" sz="2400" b="1" dirty="0"/>
              <a:t>A 123456789 </a:t>
            </a:r>
            <a:r>
              <a:rPr lang="zh-TW" altLang="en-US" sz="2400" b="1" dirty="0"/>
              <a:t>王小明</a:t>
            </a:r>
            <a:endParaRPr lang="en-US" altLang="zh-TW" sz="2400" b="1" dirty="0"/>
          </a:p>
          <a:p>
            <a:r>
              <a:rPr lang="en-US" altLang="zh-TW" sz="2400" b="1" dirty="0"/>
              <a:t>2.</a:t>
            </a:r>
            <a:r>
              <a:rPr lang="zh-TW" altLang="en-US" sz="2400" b="1" dirty="0"/>
              <a:t>檔案命名方式為</a:t>
            </a:r>
            <a:r>
              <a:rPr lang="en-US" altLang="zh-TW" sz="2400" b="1" dirty="0"/>
              <a:t>〝</a:t>
            </a:r>
            <a:r>
              <a:rPr lang="zh-TW" altLang="en-US" sz="2400" b="1" dirty="0"/>
              <a:t>班級 姓名</a:t>
            </a:r>
            <a:r>
              <a:rPr lang="en-US" altLang="zh-TW" sz="2400" b="1" dirty="0">
                <a:highlight>
                  <a:srgbClr val="CCFFCC"/>
                </a:highlight>
              </a:rPr>
              <a:t>-</a:t>
            </a:r>
            <a:r>
              <a:rPr lang="zh-TW" altLang="en-US" sz="2400" b="1" dirty="0"/>
              <a:t>表單名稱</a:t>
            </a:r>
            <a:r>
              <a:rPr lang="en-US" altLang="zh-TW" sz="2400" b="1" dirty="0"/>
              <a:t>〞</a:t>
            </a:r>
          </a:p>
          <a:p>
            <a:r>
              <a:rPr lang="en-US" altLang="zh-TW" sz="2400" b="1" dirty="0"/>
              <a:t>    </a:t>
            </a:r>
            <a:r>
              <a:rPr lang="zh-TW" altLang="en-US" sz="2400" b="1" dirty="0"/>
              <a:t>範例：健四四</a:t>
            </a:r>
            <a:r>
              <a:rPr lang="en-US" altLang="zh-TW" sz="2400" b="1" dirty="0"/>
              <a:t>A </a:t>
            </a:r>
            <a:r>
              <a:rPr lang="zh-TW" altLang="en-US" sz="2400" b="1" dirty="0"/>
              <a:t>王小明</a:t>
            </a:r>
            <a:r>
              <a:rPr lang="en-US" altLang="zh-TW" sz="2400" b="1" dirty="0"/>
              <a:t>-</a:t>
            </a:r>
            <a:r>
              <a:rPr lang="zh-TW" altLang="en-US" sz="2400" b="1" dirty="0"/>
              <a:t>實習履歷表</a:t>
            </a:r>
            <a:endParaRPr lang="en-US" altLang="zh-TW" sz="2400" b="1" dirty="0"/>
          </a:p>
          <a:p>
            <a:r>
              <a:rPr lang="zh-TW" altLang="en-US" sz="2400" b="1" dirty="0"/>
              <a:t>                  健四四</a:t>
            </a:r>
            <a:r>
              <a:rPr lang="en-US" altLang="zh-TW" sz="2400" b="1" dirty="0"/>
              <a:t>A </a:t>
            </a:r>
            <a:r>
              <a:rPr lang="zh-TW" altLang="en-US" sz="2400" b="1" dirty="0"/>
              <a:t>王小明</a:t>
            </a:r>
            <a:r>
              <a:rPr lang="en-US" altLang="zh-TW" sz="2400" b="1" dirty="0"/>
              <a:t>-</a:t>
            </a:r>
            <a:r>
              <a:rPr lang="zh-TW" altLang="en-US" sz="2400" b="1" dirty="0"/>
              <a:t>體檢報告</a:t>
            </a:r>
            <a:endParaRPr lang="en-US" altLang="zh-TW" sz="2400" b="1" dirty="0"/>
          </a:p>
          <a:p>
            <a:r>
              <a:rPr lang="zh-TW" altLang="en-US" sz="2400" b="1" dirty="0"/>
              <a:t>                  健四四</a:t>
            </a:r>
            <a:r>
              <a:rPr lang="en-US" altLang="zh-TW" sz="2400" b="1" dirty="0"/>
              <a:t>A </a:t>
            </a:r>
            <a:r>
              <a:rPr lang="zh-TW" altLang="en-US" sz="2400" b="1" dirty="0"/>
              <a:t>王小明</a:t>
            </a:r>
            <a:r>
              <a:rPr lang="en-US" altLang="zh-TW" sz="2400" b="1" dirty="0"/>
              <a:t>-</a:t>
            </a:r>
            <a:r>
              <a:rPr lang="zh-TW" altLang="en-US" sz="2400" b="1" dirty="0"/>
              <a:t>疫苗施打證明</a:t>
            </a:r>
            <a:endParaRPr lang="en-US" altLang="zh-TW" sz="2400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73B69B5-0593-4ECB-A6C4-440DC6C1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9004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90E3A3-EE35-4EB9-99FA-D8C7C7DB3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620688"/>
            <a:ext cx="7543800" cy="111667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實習資料檔案命名方式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9B93FD-038A-48B7-A0CB-76EF73C11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8352928" cy="4032448"/>
          </a:xfrm>
        </p:spPr>
        <p:txBody>
          <a:bodyPr>
            <a:no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※113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17:00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繳交資料期限截止後，若有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需要修正或更新者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，請於繳交新檔案時於原檔案名稱後加入修正日期。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範例：健四四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王小明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實習履歷表</a:t>
            </a:r>
            <a:r>
              <a:rPr lang="en-US" altLang="zh-TW" sz="28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-1131120</a:t>
            </a:r>
          </a:p>
          <a:p>
            <a:endParaRPr lang="en-US" altLang="zh-TW" sz="2800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★為方便資料整理，資料夾與檔案命名方式請嚴格遵照以上規則，若有不符規定者，將退回修正，謝謝。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73B69B5-0593-4ECB-A6C4-440DC6C1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TW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4902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476672"/>
            <a:ext cx="7543800" cy="864096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實習說明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95177"/>
              </p:ext>
            </p:extLst>
          </p:nvPr>
        </p:nvGraphicFramePr>
        <p:xfrm>
          <a:off x="748754" y="1646558"/>
          <a:ext cx="7704856" cy="46420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40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(79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(98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5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2400" i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5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實習時程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5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分組</a:t>
                      </a:r>
                      <a:endParaRPr lang="en-US" altLang="zh-TW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各實習機構為一組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505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實習起迄時間 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日至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24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28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國定假日放假，以機構為主</a:t>
                      </a: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</a:t>
                      </a:r>
                      <a:r>
                        <a:rPr lang="zh-TW" altLang="en-US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週五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每天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實習機構</a:t>
                      </a:r>
                      <a:r>
                        <a:rPr lang="zh-TW" altLang="en-US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上下班時間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82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710780"/>
            <a:ext cx="8352928" cy="946701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第一階段確定名單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)(1/3)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78536" y="1639397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725611"/>
              </p:ext>
            </p:extLst>
          </p:nvPr>
        </p:nvGraphicFramePr>
        <p:xfrm>
          <a:off x="251520" y="2058927"/>
          <a:ext cx="8640960" cy="3906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769">
                  <a:extLst>
                    <a:ext uri="{9D8B030D-6E8A-4147-A177-3AD203B41FA5}">
                      <a16:colId xmlns:a16="http://schemas.microsoft.com/office/drawing/2014/main" val="4162661504"/>
                    </a:ext>
                  </a:extLst>
                </a:gridCol>
                <a:gridCol w="2845116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1053893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1545709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2423473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備註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648072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衛生福利部桃園醫院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徐夢廷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zh-TW" alt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4349881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醫療財團法人羅許基金會羅東博愛醫院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吳依靜</a:t>
                      </a:r>
                      <a:endParaRPr lang="en-US" altLang="zh-TW" sz="22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林琬晴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464914646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東元醫療社團法人東元綜合醫院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馮筑蒨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3772319565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中國醫藥大學 新竹附設醫院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李品柔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924618024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國泰醫療財團法人新竹國泰綜合醫院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李珍妮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391960719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4280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繳交作業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791452"/>
              </p:ext>
            </p:extLst>
          </p:nvPr>
        </p:nvGraphicFramePr>
        <p:xfrm>
          <a:off x="179511" y="1143001"/>
          <a:ext cx="8856982" cy="47721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1523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6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1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份數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繳交日期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繳交對象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506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sz="2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實習規劃表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000" b="1" dirty="0">
                          <a:effectLst/>
                          <a:latin typeface="標楷體" panose="03000509000000000000" pitchFamily="65" charset="-120"/>
                          <a:ea typeface="細明體" panose="02020509000000000000" pitchFamily="49" charset="-120"/>
                        </a:rPr>
                        <a:t>1</a:t>
                      </a:r>
                      <a:r>
                        <a:rPr lang="zh-TW" sz="20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份</a:t>
                      </a:r>
                      <a:endParaRPr lang="zh-TW" sz="2000" b="1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細明體" panose="02020509000000000000" pitchFamily="49" charset="-120"/>
                        </a:rPr>
                        <a:t>2/25</a:t>
                      </a:r>
                      <a:endParaRPr lang="zh-TW" sz="1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900" dirty="0">
                          <a:effectLst/>
                          <a:latin typeface="標楷體" panose="03000509000000000000" pitchFamily="65" charset="-120"/>
                          <a:ea typeface="細明體" panose="02020509000000000000" pitchFamily="49" charset="-120"/>
                        </a:rPr>
                        <a:t>(</a:t>
                      </a:r>
                      <a:r>
                        <a:rPr lang="zh-TW" sz="1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週二晚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23:59pm</a:t>
                      </a:r>
                      <a:r>
                        <a:rPr lang="zh-TW" sz="1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前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9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sz="2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本系負責教師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800"/>
                        </a:lnSpc>
                      </a:pPr>
                      <a:r>
                        <a:rPr lang="zh-TW" sz="2000" b="0" i="0" kern="15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以個人為單位繳交，但可團體討論。</a:t>
                      </a:r>
                      <a:r>
                        <a:rPr lang="zh-TW" sz="2000" b="0" i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如</a:t>
                      </a:r>
                      <a:r>
                        <a:rPr lang="zh-TW" sz="2000" b="1" i="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附件二十</a:t>
                      </a:r>
                      <a:r>
                        <a:rPr lang="zh-TW" altLang="zh-TW" sz="2000" b="0" i="0" kern="15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。</a:t>
                      </a:r>
                      <a:endParaRPr lang="zh-TW" sz="2000" b="0" i="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443733"/>
                  </a:ext>
                </a:extLst>
              </a:tr>
              <a:tr h="134718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sz="2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實習日誌或實習週誌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2000" b="1" dirty="0">
                          <a:effectLst/>
                          <a:latin typeface="標楷體" panose="03000509000000000000" pitchFamily="65" charset="-120"/>
                          <a:ea typeface="細明體" panose="02020509000000000000" pitchFamily="49" charset="-120"/>
                        </a:rPr>
                        <a:t>6</a:t>
                      </a:r>
                      <a:r>
                        <a:rPr lang="zh-TW" sz="20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份</a:t>
                      </a:r>
                      <a:endParaRPr lang="zh-TW" sz="2000" b="1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細明體" panose="02020509000000000000" pitchFamily="49" charset="-120"/>
                        </a:rPr>
                        <a:t>3/4、3/18、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細明體" panose="02020509000000000000" pitchFamily="49" charset="-120"/>
                        </a:rPr>
                        <a:t>4/1、4/15、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細明體" panose="02020509000000000000" pitchFamily="49" charset="-120"/>
                        </a:rPr>
                        <a:t>4/29、5/13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900" dirty="0">
                          <a:effectLst/>
                          <a:latin typeface="標楷體" panose="03000509000000000000" pitchFamily="65" charset="-120"/>
                          <a:ea typeface="細明體" panose="02020509000000000000" pitchFamily="49" charset="-120"/>
                        </a:rPr>
                        <a:t>(</a:t>
                      </a:r>
                      <a:r>
                        <a:rPr lang="zh-TW" sz="1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每兩週上傳一次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9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900" dirty="0">
                          <a:effectLst/>
                          <a:latin typeface="標楷體" panose="03000509000000000000" pitchFamily="65" charset="-120"/>
                          <a:ea typeface="細明體" panose="02020509000000000000" pitchFamily="49" charset="-120"/>
                        </a:rPr>
                        <a:t>(</a:t>
                      </a:r>
                      <a:r>
                        <a:rPr lang="zh-TW" sz="1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隔週二晚上</a:t>
                      </a:r>
                      <a:r>
                        <a:rPr lang="en-US" sz="1900" dirty="0">
                          <a:effectLst/>
                          <a:latin typeface="標楷體" panose="03000509000000000000" pitchFamily="65" charset="-120"/>
                          <a:ea typeface="細明體" panose="02020509000000000000" pitchFamily="49" charset="-120"/>
                        </a:rPr>
                        <a:t>23:59pm</a:t>
                      </a:r>
                      <a:r>
                        <a:rPr lang="zh-TW" sz="1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前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9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sz="2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本系負責教師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zh-TW" sz="2000" b="0" i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每位同學一份，繳交項目視</a:t>
                      </a:r>
                      <a:r>
                        <a:rPr lang="zh-TW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校內指導老師</a:t>
                      </a:r>
                      <a:r>
                        <a:rPr lang="zh-TW" sz="2000" b="0" i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規定，如</a:t>
                      </a:r>
                      <a:r>
                        <a:rPr lang="zh-TW" sz="2000" b="1" i="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附件三、附件四</a:t>
                      </a:r>
                      <a:r>
                        <a:rPr lang="zh-TW" sz="2000" b="0" i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。</a:t>
                      </a:r>
                      <a:r>
                        <a:rPr lang="zh-TW" sz="2000" b="0" i="0" kern="15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但</a:t>
                      </a:r>
                      <a:r>
                        <a:rPr lang="zh-TW" sz="2000" b="0" i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實習週誌</a:t>
                      </a:r>
                      <a:r>
                        <a:rPr lang="zh-TW" sz="2000" b="0" i="0" kern="15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可團體討論一份。</a:t>
                      </a:r>
                      <a:endParaRPr lang="zh-TW" sz="2000" b="0" i="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668427"/>
                  </a:ext>
                </a:extLst>
              </a:tr>
              <a:tr h="122909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sz="2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「工作體驗」書面報告、事件分析或小專題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000" b="1" dirty="0">
                          <a:effectLst/>
                          <a:latin typeface="標楷體" panose="03000509000000000000" pitchFamily="65" charset="-120"/>
                          <a:ea typeface="細明體" panose="02020509000000000000" pitchFamily="49" charset="-120"/>
                        </a:rPr>
                        <a:t>1</a:t>
                      </a:r>
                      <a:r>
                        <a:rPr lang="zh-TW" sz="20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份</a:t>
                      </a:r>
                      <a:endParaRPr lang="zh-TW" sz="2000" b="1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900" b="0" dirty="0">
                          <a:effectLst/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細明體" panose="02020509000000000000" pitchFamily="49" charset="-120"/>
                        </a:rPr>
                        <a:t>5/27</a:t>
                      </a:r>
                      <a:r>
                        <a:rPr lang="en-US" sz="1900" b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900" b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實習結束前</a:t>
                      </a:r>
                      <a:r>
                        <a:rPr lang="en-US" sz="1900" b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900" b="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sz="2000" b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實習機構老師</a:t>
                      </a:r>
                      <a:endParaRPr lang="zh-TW" sz="2000" b="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sz="2000" b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本系負責教師</a:t>
                      </a:r>
                      <a:endParaRPr lang="zh-TW" sz="2000" b="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zh-TW" sz="2000" b="0" i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每位同學一份，繳交項目視機構老師規定，</a:t>
                      </a:r>
                      <a:r>
                        <a:rPr lang="zh-TW" sz="2000" b="1" i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如</a:t>
                      </a:r>
                      <a:r>
                        <a:rPr lang="zh-TW" sz="2000" b="1" i="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附件五、附件六</a:t>
                      </a:r>
                      <a:r>
                        <a:rPr lang="zh-TW" sz="2000" b="0" i="0" u="non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。</a:t>
                      </a:r>
                      <a:endParaRPr lang="zh-TW" sz="2000" b="0" i="0" u="none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83287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2144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2897994" cy="874693"/>
          </a:xfrm>
        </p:spPr>
        <p:txBody>
          <a:bodyPr>
            <a:norm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成績評值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21</a:t>
            </a:fld>
            <a:endParaRPr lang="zh-TW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6DED17F6-1ABB-4AF3-AE6E-03B10FB02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744242"/>
              </p:ext>
            </p:extLst>
          </p:nvPr>
        </p:nvGraphicFramePr>
        <p:xfrm>
          <a:off x="395536" y="1988840"/>
          <a:ext cx="7975848" cy="3663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6120">
                  <a:extLst>
                    <a:ext uri="{9D8B030D-6E8A-4147-A177-3AD203B41FA5}">
                      <a16:colId xmlns:a16="http://schemas.microsoft.com/office/drawing/2014/main" val="11307738"/>
                    </a:ext>
                  </a:extLst>
                </a:gridCol>
                <a:gridCol w="6232555">
                  <a:extLst>
                    <a:ext uri="{9D8B030D-6E8A-4147-A177-3AD203B41FA5}">
                      <a16:colId xmlns:a16="http://schemas.microsoft.com/office/drawing/2014/main" val="1939973536"/>
                    </a:ext>
                  </a:extLst>
                </a:gridCol>
                <a:gridCol w="667173">
                  <a:extLst>
                    <a:ext uri="{9D8B030D-6E8A-4147-A177-3AD203B41FA5}">
                      <a16:colId xmlns:a16="http://schemas.microsoft.com/office/drawing/2014/main" val="1779757577"/>
                    </a:ext>
                  </a:extLst>
                </a:gridCol>
              </a:tblGrid>
              <a:tr h="392494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en-US" sz="1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zh-TW" sz="18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</a:t>
                      </a:r>
                      <a:r>
                        <a:rPr lang="en-US" sz="18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sz="18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值</a:t>
                      </a:r>
                      <a:r>
                        <a:rPr lang="en-US" sz="18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sz="18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</a:t>
                      </a:r>
                      <a:r>
                        <a:rPr lang="en-US" sz="18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sz="18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zh-TW" sz="18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sz="18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522649"/>
                  </a:ext>
                </a:extLst>
              </a:tr>
              <a:tr h="745802">
                <a:tc rowSpan="3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zh-TW" sz="16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實習機構</a:t>
                      </a:r>
                      <a:endParaRPr lang="en-US" altLang="zh-TW" sz="1600" b="1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zh-TW" sz="16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</a:t>
                      </a:r>
                      <a:endParaRPr lang="zh-TW" sz="18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機構實習表現與工作體驗書面報告成績</a:t>
                      </a:r>
                    </a:p>
                    <a:p>
                      <a:pPr algn="just" fontAlgn="auto">
                        <a:lnSpc>
                          <a:spcPts val="1800"/>
                        </a:lnSpc>
                      </a:pPr>
                      <a:r>
                        <a:rPr lang="zh-TW" alt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專業知識</a:t>
                      </a:r>
                      <a:r>
                        <a:rPr lang="en-US" alt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(15</a:t>
                      </a:r>
                      <a:r>
                        <a:rPr lang="zh-TW" alt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、工作態度</a:t>
                      </a:r>
                      <a:r>
                        <a:rPr lang="en-US" alt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(15</a:t>
                      </a:r>
                      <a:r>
                        <a:rPr lang="zh-TW" alt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、工作表現</a:t>
                      </a:r>
                      <a:r>
                        <a:rPr lang="en-US" alt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(20</a:t>
                      </a:r>
                      <a:r>
                        <a:rPr lang="zh-TW" alt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en-US" altLang="zh-TW" sz="16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 fontAlgn="auto">
                        <a:lnSpc>
                          <a:spcPts val="1800"/>
                        </a:lnSpc>
                      </a:pPr>
                      <a:r>
                        <a:rPr lang="zh-TW" alt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工作體驗書面報告</a:t>
                      </a:r>
                      <a:r>
                        <a:rPr lang="en-US" alt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(20</a:t>
                      </a:r>
                      <a:r>
                        <a:rPr lang="zh-TW" alt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en-US" alt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49402082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33985" indent="-133985" fontAlgn="auto">
                        <a:lnSpc>
                          <a:spcPts val="1800"/>
                        </a:lnSpc>
                      </a:pPr>
                      <a:r>
                        <a:rPr lang="en-US" altLang="zh-TW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學士班核心能力指標達成評值</a:t>
                      </a:r>
                    </a:p>
                  </a:txBody>
                  <a:tcPr marL="17780" marR="177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en-US" alt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0%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70888747"/>
                  </a:ext>
                </a:extLst>
              </a:tr>
              <a:tr h="1940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985" indent="-133985" algn="ctr" fontAlgn="auto">
                        <a:lnSpc>
                          <a:spcPts val="1800"/>
                        </a:lnSpc>
                      </a:pPr>
                      <a:r>
                        <a:rPr lang="zh-TW" sz="16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</a:t>
                      </a:r>
                      <a:r>
                        <a:rPr lang="en-US" sz="16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</a:t>
                      </a:r>
                      <a:r>
                        <a:rPr lang="zh-TW" sz="16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zh-TW" sz="16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en-US" sz="16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sz="16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830354"/>
                  </a:ext>
                </a:extLst>
              </a:tr>
              <a:tr h="392494">
                <a:tc rowSpan="3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zh-TW" sz="16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本系教師</a:t>
                      </a:r>
                      <a:endParaRPr lang="zh-TW" sz="18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indent="-152400" algn="just" fontAlgn="auto">
                        <a:lnSpc>
                          <a:spcPts val="1800"/>
                        </a:lnSpc>
                      </a:pPr>
                      <a:r>
                        <a:rPr lang="en-US" alt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實習規劃表、實習日誌、週誌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90950376"/>
                  </a:ext>
                </a:extLst>
              </a:tr>
              <a:tr h="43535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</a:pPr>
                      <a:r>
                        <a:rPr lang="en-US" alt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工作體驗書面報告或事件分析或小專題</a:t>
                      </a: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52069591"/>
                  </a:ext>
                </a:extLst>
              </a:tr>
              <a:tr h="3248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zh-TW" sz="16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</a:t>
                      </a:r>
                      <a:r>
                        <a:rPr lang="en-US" sz="16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</a:t>
                      </a:r>
                      <a:r>
                        <a:rPr lang="zh-TW" sz="16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zh-TW" sz="16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en-US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591299"/>
                  </a:ext>
                </a:extLst>
              </a:tr>
              <a:tr h="3248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實習總負責老師</a:t>
                      </a:r>
                      <a:endParaRPr lang="zh-TW" alt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</a:pPr>
                      <a:r>
                        <a:rPr lang="zh-TW" altLang="en-US" sz="16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實習前準備過程與實習期間表現</a:t>
                      </a: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143295"/>
                  </a:ext>
                </a:extLst>
              </a:tr>
              <a:tr h="398743">
                <a:tc gridSpan="3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zh-TW" sz="20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總成績</a:t>
                      </a:r>
                      <a:r>
                        <a:rPr lang="en-US" sz="20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實習機構</a:t>
                      </a:r>
                      <a:r>
                        <a:rPr lang="en-US" altLang="zh-TW" sz="20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60%</a:t>
                      </a:r>
                      <a:r>
                        <a:rPr lang="zh-TW" altLang="en-US" sz="20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，學校</a:t>
                      </a:r>
                      <a:r>
                        <a:rPr lang="en-US" altLang="zh-TW" sz="20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r>
                        <a:rPr lang="zh-TW" altLang="en-US" sz="20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、實習總負責老師</a:t>
                      </a:r>
                      <a:r>
                        <a:rPr lang="en-US" altLang="zh-TW" sz="20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10%</a:t>
                      </a:r>
                      <a:r>
                        <a:rPr lang="en-US" sz="2000" b="1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427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512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72205D23-6233-429D-AF04-8ECE75929EB9}"/>
              </a:ext>
            </a:extLst>
          </p:cNvPr>
          <p:cNvSpPr txBox="1"/>
          <p:nvPr/>
        </p:nvSpPr>
        <p:spPr>
          <a:xfrm>
            <a:off x="287523" y="3645024"/>
            <a:ext cx="88564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範例：</a:t>
            </a:r>
            <a:endParaRPr lang="en-US" altLang="zh-TW" sz="2400" dirty="0"/>
          </a:p>
          <a:p>
            <a:r>
              <a:rPr lang="en-US" altLang="zh-TW" sz="2400" dirty="0"/>
              <a:t>	</a:t>
            </a:r>
            <a:r>
              <a:rPr lang="zh-TW" altLang="en-US" sz="2400" dirty="0"/>
              <a:t>健二二</a:t>
            </a:r>
            <a:r>
              <a:rPr lang="en-US" altLang="zh-TW" sz="2400" dirty="0"/>
              <a:t>C 123456789</a:t>
            </a:r>
            <a:r>
              <a:rPr lang="zh-TW" altLang="en-US" sz="2400" dirty="0"/>
              <a:t> 王小明</a:t>
            </a:r>
            <a:endParaRPr lang="en-US" altLang="zh-TW" sz="2400" dirty="0"/>
          </a:p>
          <a:p>
            <a:r>
              <a:rPr lang="en-US" altLang="zh-TW" sz="2400" dirty="0"/>
              <a:t>	</a:t>
            </a:r>
            <a:r>
              <a:rPr lang="zh-TW" altLang="en-US" sz="2400" dirty="0"/>
              <a:t>登入帳號：</a:t>
            </a:r>
            <a:r>
              <a:rPr lang="en-US" altLang="zh-TW" sz="2400" dirty="0"/>
              <a:t>123456789</a:t>
            </a:r>
          </a:p>
          <a:p>
            <a:r>
              <a:rPr lang="zh-TW" altLang="en-US" sz="2400" dirty="0"/>
              <a:t>         </a:t>
            </a:r>
            <a:r>
              <a:rPr lang="en-US" altLang="zh-TW" sz="2400" dirty="0"/>
              <a:t>	</a:t>
            </a:r>
            <a:r>
              <a:rPr lang="zh-TW" altLang="en-US" sz="2400" dirty="0"/>
              <a:t>密碼：</a:t>
            </a:r>
            <a:r>
              <a:rPr lang="en-US" altLang="zh-TW" sz="2400" dirty="0"/>
              <a:t>A123456789</a:t>
            </a:r>
          </a:p>
          <a:p>
            <a:endParaRPr lang="en-US" altLang="zh-TW" sz="2400" dirty="0"/>
          </a:p>
          <a:p>
            <a:pPr algn="ctr"/>
            <a:r>
              <a:rPr lang="en-US" altLang="zh-TW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待系統完成後會再請同學登入</a:t>
            </a: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A9B7CC34-0316-4A0C-A4EC-3D354A791096}"/>
              </a:ext>
            </a:extLst>
          </p:cNvPr>
          <p:cNvSpPr txBox="1">
            <a:spLocks/>
          </p:cNvSpPr>
          <p:nvPr/>
        </p:nvSpPr>
        <p:spPr>
          <a:xfrm>
            <a:off x="161510" y="1052736"/>
            <a:ext cx="8820979" cy="10772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schemeClr val="tx1"/>
                </a:solidFill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</a:rPr>
              <a:t>健管系實習系統</a:t>
            </a:r>
            <a:endParaRPr lang="zh-TW" altLang="en-US" sz="4000" b="1" spc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5EDF4D6-8366-498F-A04B-84B5347F6603}"/>
              </a:ext>
            </a:extLst>
          </p:cNvPr>
          <p:cNvSpPr txBox="1"/>
          <p:nvPr/>
        </p:nvSpPr>
        <p:spPr>
          <a:xfrm>
            <a:off x="0" y="2129954"/>
            <a:ext cx="9143999" cy="15696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</a:rPr>
              <a:t>登入</a:t>
            </a:r>
            <a:r>
              <a:rPr lang="zh-TW" altLang="en-US" sz="3200" b="1" dirty="0">
                <a:solidFill>
                  <a:schemeClr val="accent1"/>
                </a:solidFill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  <a:hlinkClick r:id="rId2"/>
              </a:rPr>
              <a:t>健管系實習系統</a:t>
            </a:r>
            <a:endParaRPr lang="en-US" altLang="zh-TW" sz="3200" b="1" dirty="0">
              <a:solidFill>
                <a:schemeClr val="accent1"/>
              </a:solidFill>
              <a:latin typeface="全字庫正楷體" panose="03000500000000000000" pitchFamily="66" charset="-120"/>
              <a:ea typeface="全字庫正楷體" panose="03000500000000000000" pitchFamily="66" charset="-120"/>
              <a:cs typeface="全字庫正楷體" panose="03000500000000000000" pitchFamily="66" charset="-120"/>
            </a:endParaRPr>
          </a:p>
          <a:p>
            <a:r>
              <a:rPr lang="zh-TW" altLang="en-US" sz="3200" b="1" dirty="0"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</a:rPr>
              <a:t>帳號：學號</a:t>
            </a:r>
            <a:endParaRPr lang="en-US" altLang="zh-TW" sz="3200" b="1" dirty="0">
              <a:latin typeface="全字庫正楷體" panose="03000500000000000000" pitchFamily="66" charset="-120"/>
              <a:ea typeface="全字庫正楷體" panose="03000500000000000000" pitchFamily="66" charset="-120"/>
              <a:cs typeface="全字庫正楷體" panose="03000500000000000000" pitchFamily="66" charset="-120"/>
            </a:endParaRPr>
          </a:p>
          <a:p>
            <a:r>
              <a:rPr lang="zh-TW" altLang="en-US" sz="3200" b="1" dirty="0"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</a:rPr>
              <a:t>密碼：身分證字號</a:t>
            </a:r>
            <a:r>
              <a:rPr lang="en-US" altLang="zh-TW" sz="3200" b="1" dirty="0"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</a:rPr>
              <a:t>(</a:t>
            </a:r>
            <a:r>
              <a:rPr lang="zh-TW" altLang="en-US" sz="3200" b="1" dirty="0"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</a:rPr>
              <a:t>開頭第一個字母需大寫</a:t>
            </a:r>
            <a:r>
              <a:rPr lang="en-US" altLang="zh-TW" sz="3200" b="1" dirty="0"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8747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884BF45-82AF-4C56-9339-BBF4E6989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r="1254"/>
          <a:stretch/>
        </p:blipFill>
        <p:spPr>
          <a:xfrm>
            <a:off x="19465" y="0"/>
            <a:ext cx="4468337" cy="6309320"/>
          </a:xfrm>
          <a:prstGeom prst="rect">
            <a:avLst/>
          </a:prstGeom>
        </p:spPr>
      </p:pic>
      <p:sp>
        <p:nvSpPr>
          <p:cNvPr id="13" name="標題 1">
            <a:extLst>
              <a:ext uri="{FF2B5EF4-FFF2-40B4-BE49-F238E27FC236}">
                <a16:creationId xmlns:a16="http://schemas.microsoft.com/office/drawing/2014/main" id="{F9269F2E-4478-4660-9871-3EF78C7C379B}"/>
              </a:ext>
            </a:extLst>
          </p:cNvPr>
          <p:cNvSpPr txBox="1">
            <a:spLocks/>
          </p:cNvSpPr>
          <p:nvPr/>
        </p:nvSpPr>
        <p:spPr>
          <a:xfrm>
            <a:off x="4283968" y="368386"/>
            <a:ext cx="5040560" cy="8286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實習請假單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8D9E692-1AC4-4A4C-937C-5EDE9284A06F}"/>
              </a:ext>
            </a:extLst>
          </p:cNvPr>
          <p:cNvSpPr/>
          <p:nvPr/>
        </p:nvSpPr>
        <p:spPr>
          <a:xfrm>
            <a:off x="4139952" y="3068960"/>
            <a:ext cx="5112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系網 → 專業實習 → 實習四技相關表格 →</a:t>
            </a:r>
            <a:r>
              <a:rPr lang="en-US" altLang="zh-TW" sz="2800" u="sng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800" u="sng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學年四技實習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6988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39552" y="468031"/>
            <a:ext cx="8517632" cy="1143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請假單最後要上傳至</a:t>
            </a:r>
            <a:r>
              <a:rPr lang="zh-TW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健管系實習系統</a:t>
            </a:r>
            <a:b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若可以補班，則不需請假</a:t>
            </a:r>
          </a:p>
        </p:txBody>
      </p:sp>
      <p:sp>
        <p:nvSpPr>
          <p:cNvPr id="5" name="內容版面配置區 4"/>
          <p:cNvSpPr txBox="1">
            <a:spLocks noGrp="1"/>
          </p:cNvSpPr>
          <p:nvPr>
            <p:ph idx="1"/>
          </p:nvPr>
        </p:nvSpPr>
        <p:spPr>
          <a:xfrm>
            <a:off x="711969" y="1700808"/>
            <a:ext cx="661719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請假必須經由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機構教師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系上教師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同意始可為之</a:t>
            </a:r>
            <a:endParaRPr lang="zh-TW" altLang="en-US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8808" y="2215317"/>
            <a:ext cx="8748464" cy="3705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4000"/>
              </a:lnSpc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514350" algn="l"/>
              </a:tabLst>
            </a:pPr>
            <a:r>
              <a:rPr lang="zh-TW" altLang="zh-TW" sz="2400" kern="100" dirty="0">
                <a:latin typeface="Times New Roman"/>
                <a:ea typeface="標楷體"/>
              </a:rPr>
              <a:t>學生應按時上、下班</a:t>
            </a:r>
            <a:r>
              <a:rPr lang="en-US" altLang="zh-TW" sz="2400" kern="100" dirty="0">
                <a:latin typeface="Times New Roman"/>
                <a:ea typeface="標楷體"/>
              </a:rPr>
              <a:t>(</a:t>
            </a:r>
            <a:r>
              <a:rPr lang="zh-TW" altLang="zh-TW" sz="2400" kern="100" dirty="0">
                <a:latin typeface="Times New Roman"/>
                <a:ea typeface="標楷體"/>
              </a:rPr>
              <a:t>未經機構輔導教師同意，不得任意更改上下班時間</a:t>
            </a:r>
            <a:r>
              <a:rPr lang="en-US" altLang="zh-TW" sz="2400" kern="100" dirty="0">
                <a:latin typeface="Times New Roman"/>
                <a:ea typeface="標楷體"/>
              </a:rPr>
              <a:t>)</a:t>
            </a:r>
            <a:r>
              <a:rPr lang="zh-TW" altLang="zh-TW" sz="2400" kern="100" dirty="0">
                <a:latin typeface="Times New Roman"/>
                <a:ea typeface="標楷體"/>
              </a:rPr>
              <a:t>，若有遲到早退，超過</a:t>
            </a:r>
            <a:r>
              <a:rPr lang="en-US" altLang="zh-TW" sz="2400" kern="100" dirty="0">
                <a:latin typeface="Times New Roman"/>
                <a:ea typeface="標楷體"/>
              </a:rPr>
              <a:t>15(</a:t>
            </a:r>
            <a:r>
              <a:rPr lang="zh-TW" altLang="zh-TW" sz="2400" kern="100" dirty="0">
                <a:latin typeface="Times New Roman"/>
                <a:ea typeface="標楷體"/>
              </a:rPr>
              <a:t>含</a:t>
            </a:r>
            <a:r>
              <a:rPr lang="en-US" altLang="zh-TW" sz="2400" kern="100" dirty="0">
                <a:latin typeface="Times New Roman"/>
                <a:ea typeface="標楷體"/>
              </a:rPr>
              <a:t>)</a:t>
            </a:r>
            <a:r>
              <a:rPr lang="zh-TW" altLang="zh-TW" sz="2400" kern="100" dirty="0">
                <a:latin typeface="Times New Roman"/>
                <a:ea typeface="標楷體"/>
              </a:rPr>
              <a:t>分鐘者或依該單位規定，每次扣實習總分</a:t>
            </a:r>
            <a:r>
              <a:rPr lang="en-US" altLang="zh-TW" sz="2400" kern="100" dirty="0">
                <a:latin typeface="Times New Roman"/>
                <a:ea typeface="標楷體"/>
              </a:rPr>
              <a:t>1</a:t>
            </a:r>
            <a:r>
              <a:rPr lang="zh-TW" altLang="zh-TW" sz="2400" kern="100" dirty="0">
                <a:latin typeface="Times New Roman"/>
                <a:ea typeface="標楷體"/>
              </a:rPr>
              <a:t>分；</a:t>
            </a:r>
            <a:r>
              <a:rPr lang="zh-TW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請假者，每</a:t>
            </a:r>
            <a:r>
              <a:rPr lang="zh-TW" altLang="en-US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次</a:t>
            </a:r>
            <a:r>
              <a:rPr lang="en-US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(</a:t>
            </a:r>
            <a:r>
              <a:rPr lang="zh-TW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日</a:t>
            </a:r>
            <a:r>
              <a:rPr lang="en-US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)</a:t>
            </a:r>
            <a:r>
              <a:rPr lang="zh-TW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扣實習總分</a:t>
            </a:r>
            <a:r>
              <a:rPr lang="en-US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2</a:t>
            </a:r>
            <a:r>
              <a:rPr lang="zh-TW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分；若不假缺席，每</a:t>
            </a:r>
            <a:r>
              <a:rPr lang="zh-TW" altLang="en-US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次</a:t>
            </a:r>
            <a:r>
              <a:rPr lang="en-US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(</a:t>
            </a:r>
            <a:r>
              <a:rPr lang="zh-TW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日</a:t>
            </a:r>
            <a:r>
              <a:rPr lang="en-US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)</a:t>
            </a:r>
            <a:r>
              <a:rPr lang="zh-TW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扣實習總分</a:t>
            </a:r>
            <a:r>
              <a:rPr lang="en-US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5</a:t>
            </a:r>
            <a:r>
              <a:rPr lang="zh-TW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分</a:t>
            </a:r>
            <a:r>
              <a:rPr lang="zh-TW" altLang="en-US" sz="2400" kern="100" dirty="0">
                <a:latin typeface="Times New Roman"/>
                <a:ea typeface="標楷體"/>
              </a:rPr>
              <a:t>，未事先辦妥請假或未准假前即離開工作單位者，視同不假缺席。</a:t>
            </a:r>
            <a:endParaRPr lang="en-US" altLang="zh-TW" sz="2400" kern="100" dirty="0">
              <a:latin typeface="Times New Roman"/>
              <a:ea typeface="標楷體"/>
            </a:endParaRPr>
          </a:p>
          <a:p>
            <a:pPr lvl="1">
              <a:lnSpc>
                <a:spcPts val="4000"/>
              </a:lnSpc>
              <a:tabLst>
                <a:tab pos="228600" algn="l"/>
              </a:tabLst>
            </a:pPr>
            <a:r>
              <a:rPr lang="en-US" altLang="zh-TW" sz="2400" kern="100" dirty="0">
                <a:latin typeface="Times New Roman"/>
                <a:ea typeface="標楷體"/>
              </a:rPr>
              <a:t>1.1  </a:t>
            </a:r>
            <a:r>
              <a:rPr lang="zh-TW" altLang="zh-TW" sz="2400" kern="100" dirty="0">
                <a:latin typeface="Times New Roman"/>
                <a:ea typeface="標楷體"/>
              </a:rPr>
              <a:t>若</a:t>
            </a:r>
            <a:r>
              <a:rPr lang="zh-TW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遲到早退嚴重者</a:t>
            </a:r>
            <a:r>
              <a:rPr lang="zh-TW" altLang="zh-TW" sz="2400" kern="100" dirty="0">
                <a:latin typeface="Times New Roman"/>
                <a:ea typeface="標楷體"/>
              </a:rPr>
              <a:t>，經該單位</a:t>
            </a:r>
            <a:r>
              <a:rPr lang="en-US" altLang="zh-TW" sz="2400" kern="100" dirty="0">
                <a:latin typeface="Times New Roman"/>
                <a:ea typeface="標楷體"/>
              </a:rPr>
              <a:t>/</a:t>
            </a:r>
            <a:r>
              <a:rPr lang="zh-TW" altLang="zh-TW" sz="2400" kern="100" dirty="0">
                <a:latin typeface="Times New Roman"/>
                <a:ea typeface="標楷體"/>
              </a:rPr>
              <a:t>機構老師反應，將進行輔導並</a:t>
            </a:r>
            <a:r>
              <a:rPr lang="zh-TW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擬延長實習時數</a:t>
            </a:r>
            <a:r>
              <a:rPr lang="zh-TW" altLang="en-US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，產生之相關費用將由學生自行負擔。</a:t>
            </a:r>
            <a:endParaRPr lang="zh-TW" altLang="zh-TW" sz="2400" b="1" dirty="0">
              <a:solidFill>
                <a:srgbClr val="FF0000"/>
              </a:solidFill>
              <a:latin typeface="Times New Roman"/>
              <a:ea typeface="細明體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613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424936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請假單最後要上傳至</a:t>
            </a:r>
            <a:r>
              <a:rPr lang="zh-TW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健管系實習系統</a:t>
            </a:r>
            <a:b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若可以補班，則不需請假</a:t>
            </a:r>
          </a:p>
        </p:txBody>
      </p:sp>
      <p:sp>
        <p:nvSpPr>
          <p:cNvPr id="5" name="內容版面配置區 4"/>
          <p:cNvSpPr txBox="1">
            <a:spLocks noGrp="1"/>
          </p:cNvSpPr>
          <p:nvPr>
            <p:ph idx="1"/>
          </p:nvPr>
        </p:nvSpPr>
        <p:spPr>
          <a:xfrm>
            <a:off x="722313" y="1700808"/>
            <a:ext cx="661719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請假必須經由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機構教師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系上教師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同意始可為之</a:t>
            </a:r>
            <a:endParaRPr lang="zh-TW" altLang="en-US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8896" y="2132856"/>
            <a:ext cx="8746896" cy="4272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4000"/>
              </a:lnSpc>
              <a:spcBef>
                <a:spcPts val="600"/>
              </a:spcBef>
              <a:buFont typeface="+mj-lt"/>
              <a:buAutoNum type="arabicPeriod" startAt="2"/>
              <a:tabLst>
                <a:tab pos="514350" algn="l"/>
              </a:tabLst>
            </a:pPr>
            <a:r>
              <a:rPr lang="zh-TW" altLang="zh-TW" sz="2400" dirty="0">
                <a:latin typeface="Times New Roman"/>
                <a:ea typeface="標楷體"/>
              </a:rPr>
              <a:t>實習期間若需請假，需依以下規範辦理，所有請假時數將入缺席時數</a:t>
            </a:r>
            <a:r>
              <a:rPr lang="en-US" altLang="zh-TW" sz="2400" dirty="0">
                <a:latin typeface="Times New Roman"/>
                <a:ea typeface="標楷體"/>
              </a:rPr>
              <a:t>(</a:t>
            </a:r>
            <a:r>
              <a:rPr lang="zh-TW" altLang="zh-TW" sz="2400" dirty="0">
                <a:latin typeface="Times New Roman"/>
                <a:ea typeface="標楷體"/>
              </a:rPr>
              <a:t>公假、喪假、兵役假除外</a:t>
            </a:r>
            <a:r>
              <a:rPr lang="en-US" altLang="zh-TW" sz="2400" dirty="0">
                <a:latin typeface="Times New Roman"/>
                <a:ea typeface="標楷體"/>
              </a:rPr>
              <a:t>)</a:t>
            </a:r>
            <a:r>
              <a:rPr lang="zh-TW" altLang="zh-TW" sz="2400" dirty="0">
                <a:latin typeface="Times New Roman"/>
                <a:ea typeface="標楷體"/>
              </a:rPr>
              <a:t>。實習期間以儘量不請假為原則，如確屬必要，經實習機構之單位主管或負責人員及課程負責老師同意後，始可請假。</a:t>
            </a:r>
            <a:r>
              <a:rPr lang="zh-TW" altLang="en-US" sz="2400" dirty="0">
                <a:latin typeface="Times New Roman"/>
                <a:ea typeface="標楷體"/>
              </a:rPr>
              <a:t>實習期間</a:t>
            </a:r>
            <a:r>
              <a:rPr lang="zh-TW" altLang="en-US" sz="2400" b="1" dirty="0">
                <a:solidFill>
                  <a:srgbClr val="FF0000"/>
                </a:solidFill>
                <a:latin typeface="Times New Roman"/>
                <a:ea typeface="標楷體"/>
              </a:rPr>
              <a:t>請事假次數不得超過</a:t>
            </a:r>
            <a:r>
              <a:rPr lang="en-US" altLang="zh-TW" sz="2400" b="1" dirty="0">
                <a:solidFill>
                  <a:srgbClr val="FF0000"/>
                </a:solidFill>
                <a:latin typeface="Times New Roman"/>
                <a:ea typeface="標楷體"/>
              </a:rPr>
              <a:t>3</a:t>
            </a:r>
            <a:r>
              <a:rPr lang="zh-TW" altLang="en-US" sz="2400" b="1" dirty="0">
                <a:solidFill>
                  <a:srgbClr val="FF0000"/>
                </a:solidFill>
                <a:latin typeface="Times New Roman"/>
                <a:ea typeface="標楷體"/>
              </a:rPr>
              <a:t>次，且不得連續請假。</a:t>
            </a:r>
            <a:endParaRPr lang="zh-TW" altLang="zh-TW" sz="2400" b="1" dirty="0">
              <a:solidFill>
                <a:srgbClr val="FF0000"/>
              </a:solidFill>
              <a:latin typeface="Times New Roman"/>
              <a:ea typeface="細明體"/>
            </a:endParaRPr>
          </a:p>
          <a:p>
            <a:pPr lvl="1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400" b="1" kern="100" dirty="0">
                <a:latin typeface="Times New Roman"/>
                <a:ea typeface="標楷體"/>
              </a:rPr>
              <a:t>2.1 </a:t>
            </a:r>
            <a:r>
              <a:rPr lang="zh-TW" altLang="zh-TW" sz="2400" b="1" kern="100" dirty="0">
                <a:latin typeface="Times New Roman"/>
                <a:ea typeface="標楷體"/>
              </a:rPr>
              <a:t>公假認定原則：</a:t>
            </a:r>
            <a:r>
              <a:rPr lang="zh-TW" altLang="en-US" sz="2400" b="1" kern="100" dirty="0">
                <a:latin typeface="Times New Roman"/>
                <a:ea typeface="標楷體"/>
              </a:rPr>
              <a:t>除學校申請及就業相關活動</a:t>
            </a:r>
            <a:r>
              <a:rPr lang="en-US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(</a:t>
            </a:r>
            <a:r>
              <a:rPr lang="zh-TW" altLang="en-US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限一次</a:t>
            </a:r>
            <a:r>
              <a:rPr lang="en-US" altLang="zh-TW" sz="2400" b="1" kern="100" dirty="0">
                <a:solidFill>
                  <a:srgbClr val="FF0000"/>
                </a:solidFill>
                <a:latin typeface="Times New Roman"/>
                <a:ea typeface="標楷體"/>
              </a:rPr>
              <a:t>)</a:t>
            </a:r>
            <a:r>
              <a:rPr lang="zh-TW" altLang="en-US" sz="2400" b="1" kern="100" dirty="0">
                <a:latin typeface="Times New Roman"/>
                <a:ea typeface="標楷體"/>
              </a:rPr>
              <a:t>，或其他因公需要如兵役體檢、兵役抽簽，其餘一律不得請公假。公假須於事前檢具相關證明文件辦理。</a:t>
            </a:r>
            <a:endParaRPr lang="zh-TW" altLang="zh-TW" sz="2400" b="1" dirty="0">
              <a:latin typeface="Times New Roman"/>
              <a:ea typeface="細明體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015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8424936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請假單最後要上傳至</a:t>
            </a:r>
            <a:r>
              <a:rPr lang="zh-TW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健管系實習系統</a:t>
            </a:r>
            <a:b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若可以補班，則不需請假</a:t>
            </a:r>
          </a:p>
        </p:txBody>
      </p:sp>
      <p:sp>
        <p:nvSpPr>
          <p:cNvPr id="5" name="內容版面配置區 4"/>
          <p:cNvSpPr txBox="1">
            <a:spLocks noGrp="1"/>
          </p:cNvSpPr>
          <p:nvPr>
            <p:ph idx="1"/>
          </p:nvPr>
        </p:nvSpPr>
        <p:spPr>
          <a:xfrm>
            <a:off x="827584" y="1762853"/>
            <a:ext cx="661719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請假必須經由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機構教師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系上教師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同意始可為之</a:t>
            </a:r>
            <a:endParaRPr lang="zh-TW" altLang="en-US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0288" y="2242984"/>
            <a:ext cx="8746896" cy="3422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4000"/>
              </a:lnSpc>
              <a:spcAft>
                <a:spcPts val="1200"/>
              </a:spcAft>
              <a:buFont typeface="+mj-lt"/>
              <a:buAutoNum type="arabicPeriod" startAt="3"/>
              <a:tabLst>
                <a:tab pos="228600" algn="l"/>
                <a:tab pos="514350" algn="l"/>
              </a:tabLst>
            </a:pPr>
            <a:r>
              <a:rPr lang="zh-TW" altLang="zh-TW" sz="2400" kern="100" dirty="0">
                <a:latin typeface="Times New Roman"/>
                <a:ea typeface="標楷體"/>
              </a:rPr>
              <a:t>學生請假，事假或公假至少</a:t>
            </a:r>
            <a:r>
              <a:rPr lang="zh-TW" altLang="zh-TW" sz="2400" u="heavy" kern="100" dirty="0">
                <a:solidFill>
                  <a:srgbClr val="FF0000"/>
                </a:solidFill>
                <a:latin typeface="Times New Roman"/>
                <a:ea typeface="標楷體"/>
              </a:rPr>
              <a:t>於一週前</a:t>
            </a:r>
            <a:r>
              <a:rPr lang="zh-TW" altLang="zh-TW" sz="2400" kern="100" dirty="0">
                <a:latin typeface="Times New Roman"/>
                <a:ea typeface="標楷體"/>
              </a:rPr>
              <a:t>提出申請，病假至少應</a:t>
            </a:r>
            <a:r>
              <a:rPr lang="zh-TW" altLang="zh-TW" sz="2400" u="heavy" kern="100" dirty="0">
                <a:latin typeface="Times New Roman"/>
                <a:ea typeface="標楷體"/>
              </a:rPr>
              <a:t>於上班前</a:t>
            </a:r>
            <a:r>
              <a:rPr lang="zh-TW" altLang="zh-TW" sz="2400" kern="100" dirty="0">
                <a:latin typeface="Times New Roman"/>
                <a:ea typeface="標楷體"/>
              </a:rPr>
              <a:t>通知</a:t>
            </a:r>
            <a:r>
              <a:rPr lang="zh-TW" altLang="zh-TW" sz="2400" b="1" kern="100" dirty="0">
                <a:latin typeface="Times New Roman"/>
                <a:ea typeface="標楷體"/>
              </a:rPr>
              <a:t>機構輔導教師</a:t>
            </a:r>
            <a:r>
              <a:rPr lang="zh-TW" altLang="zh-TW" sz="2400" kern="100" dirty="0">
                <a:latin typeface="Times New Roman"/>
                <a:ea typeface="標楷體"/>
              </a:rPr>
              <a:t>及</a:t>
            </a:r>
            <a:r>
              <a:rPr lang="zh-TW" altLang="zh-TW" sz="2400" b="1" kern="100" dirty="0">
                <a:latin typeface="Times New Roman"/>
                <a:ea typeface="標楷體"/>
              </a:rPr>
              <a:t>本系負責老師</a:t>
            </a:r>
            <a:r>
              <a:rPr lang="zh-TW" altLang="zh-TW" sz="2400" kern="100" dirty="0">
                <a:latin typeface="Times New Roman"/>
                <a:ea typeface="標楷體"/>
              </a:rPr>
              <a:t>，事後依規定完成</a:t>
            </a:r>
            <a:r>
              <a:rPr lang="zh-TW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請假手續</a:t>
            </a:r>
            <a:r>
              <a:rPr lang="en-US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(</a:t>
            </a:r>
            <a:r>
              <a:rPr lang="zh-TW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請自行至系網下載填寫</a:t>
            </a:r>
            <a:r>
              <a:rPr lang="en-US" altLang="zh-TW" sz="2400" kern="100" dirty="0">
                <a:solidFill>
                  <a:srgbClr val="FF0000"/>
                </a:solidFill>
                <a:latin typeface="Times New Roman"/>
                <a:ea typeface="標楷體"/>
              </a:rPr>
              <a:t>)</a:t>
            </a:r>
            <a:r>
              <a:rPr lang="zh-TW" altLang="zh-TW" sz="2400" kern="100" dirty="0">
                <a:latin typeface="Times New Roman"/>
                <a:ea typeface="標楷體"/>
              </a:rPr>
              <a:t>並附上證明文件</a:t>
            </a:r>
            <a:r>
              <a:rPr lang="zh-TW" altLang="en-US" sz="2400" kern="100" dirty="0">
                <a:latin typeface="Times New Roman"/>
                <a:ea typeface="標楷體"/>
              </a:rPr>
              <a:t>，未事先辦妥請假或未准假前即離開工作單位者，視同不假缺席</a:t>
            </a:r>
            <a:r>
              <a:rPr lang="zh-TW" altLang="zh-TW" sz="2400" kern="100" dirty="0">
                <a:latin typeface="Times New Roman"/>
                <a:ea typeface="標楷體"/>
              </a:rPr>
              <a:t>。</a:t>
            </a:r>
            <a:endParaRPr lang="en-US" altLang="zh-TW" sz="2400" kern="100" dirty="0">
              <a:latin typeface="Times New Roman"/>
              <a:ea typeface="標楷體"/>
            </a:endParaRPr>
          </a:p>
          <a:p>
            <a:pPr marL="457200" indent="-457200">
              <a:lnSpc>
                <a:spcPts val="4000"/>
              </a:lnSpc>
              <a:spcAft>
                <a:spcPts val="1200"/>
              </a:spcAft>
              <a:buAutoNum type="arabicPeriod" startAt="4"/>
              <a:tabLst>
                <a:tab pos="228600" algn="l"/>
                <a:tab pos="514350" algn="l"/>
              </a:tabLst>
            </a:pPr>
            <a:r>
              <a:rPr lang="zh-TW" altLang="en-US" sz="2400" kern="100" dirty="0">
                <a:latin typeface="Times New Roman"/>
                <a:ea typeface="標楷體"/>
              </a:rPr>
              <a:t>請假</a:t>
            </a:r>
            <a:r>
              <a:rPr lang="zh-TW" altLang="zh-TW" sz="2400" kern="100" dirty="0">
                <a:latin typeface="Times New Roman"/>
                <a:ea typeface="標楷體"/>
              </a:rPr>
              <a:t>缺席時數累積</a:t>
            </a:r>
            <a:r>
              <a:rPr lang="zh-TW" altLang="zh-TW" sz="2400" b="1" u="sng" kern="100" dirty="0">
                <a:solidFill>
                  <a:srgbClr val="FF0000"/>
                </a:solidFill>
                <a:latin typeface="Times New Roman"/>
                <a:ea typeface="標楷體"/>
              </a:rPr>
              <a:t>超過</a:t>
            </a:r>
            <a:r>
              <a:rPr lang="en-US" altLang="zh-TW" sz="2400" b="1" u="sng" kern="100" dirty="0">
                <a:solidFill>
                  <a:srgbClr val="FF0000"/>
                </a:solidFill>
                <a:latin typeface="Times New Roman"/>
                <a:ea typeface="標楷體"/>
              </a:rPr>
              <a:t>10</a:t>
            </a:r>
            <a:r>
              <a:rPr lang="zh-TW" altLang="en-US" sz="2400" b="1" u="sng" kern="100" dirty="0">
                <a:solidFill>
                  <a:srgbClr val="FF0000"/>
                </a:solidFill>
                <a:latin typeface="Times New Roman"/>
                <a:ea typeface="標楷體"/>
              </a:rPr>
              <a:t>天</a:t>
            </a:r>
            <a:r>
              <a:rPr lang="zh-TW" altLang="zh-TW" sz="2400" u="sng" kern="100" dirty="0">
                <a:solidFill>
                  <a:srgbClr val="FF0000"/>
                </a:solidFill>
                <a:latin typeface="Times New Roman"/>
                <a:ea typeface="標楷體"/>
              </a:rPr>
              <a:t>者</a:t>
            </a:r>
            <a:r>
              <a:rPr lang="zh-TW" altLang="en-US" sz="2400" kern="100" dirty="0">
                <a:latin typeface="Times New Roman"/>
                <a:ea typeface="標楷體"/>
              </a:rPr>
              <a:t>，或不按請假規定請假三次</a:t>
            </a:r>
            <a:endParaRPr lang="en-US" altLang="zh-TW" sz="2400" kern="100" dirty="0">
              <a:latin typeface="Times New Roman"/>
              <a:ea typeface="標楷體"/>
            </a:endParaRPr>
          </a:p>
          <a:p>
            <a:pPr>
              <a:lnSpc>
                <a:spcPts val="4000"/>
              </a:lnSpc>
              <a:spcAft>
                <a:spcPts val="1200"/>
              </a:spcAft>
              <a:tabLst>
                <a:tab pos="228600" algn="l"/>
                <a:tab pos="514350" algn="l"/>
              </a:tabLst>
            </a:pPr>
            <a:r>
              <a:rPr lang="zh-TW" altLang="en-US" sz="2400" kern="100" dirty="0">
                <a:latin typeface="Times New Roman"/>
                <a:ea typeface="標楷體"/>
              </a:rPr>
              <a:t>      </a:t>
            </a:r>
            <a:r>
              <a:rPr lang="en-US" altLang="zh-TW" sz="2400" kern="100" dirty="0">
                <a:latin typeface="Times New Roman"/>
                <a:ea typeface="標楷體"/>
              </a:rPr>
              <a:t>(</a:t>
            </a:r>
            <a:r>
              <a:rPr lang="zh-TW" altLang="en-US" sz="2400" kern="100" dirty="0">
                <a:latin typeface="Times New Roman"/>
                <a:ea typeface="標楷體"/>
              </a:rPr>
              <a:t>含</a:t>
            </a:r>
            <a:r>
              <a:rPr lang="en-US" altLang="zh-TW" sz="2400" kern="100" dirty="0">
                <a:latin typeface="Times New Roman"/>
                <a:ea typeface="標楷體"/>
              </a:rPr>
              <a:t>)</a:t>
            </a:r>
            <a:r>
              <a:rPr lang="zh-TW" altLang="en-US" sz="2400" kern="100" dirty="0">
                <a:latin typeface="Times New Roman"/>
                <a:ea typeface="標楷體"/>
              </a:rPr>
              <a:t>以上者，</a:t>
            </a:r>
            <a:r>
              <a:rPr lang="zh-TW" altLang="zh-TW" sz="2400" kern="100" dirty="0">
                <a:latin typeface="Times New Roman"/>
                <a:ea typeface="標楷體"/>
              </a:rPr>
              <a:t>停止實習</a:t>
            </a:r>
            <a:r>
              <a:rPr lang="zh-TW" altLang="en-US" sz="2400" kern="100" dirty="0">
                <a:latin typeface="Times New Roman"/>
                <a:ea typeface="標楷體"/>
              </a:rPr>
              <a:t>。</a:t>
            </a:r>
            <a:endParaRPr lang="zh-TW" altLang="zh-TW" sz="2400" dirty="0">
              <a:latin typeface="Times New Roman"/>
              <a:ea typeface="細明體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6158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928789-5D80-4625-A0AF-DF19926E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36308"/>
            <a:ext cx="7543800" cy="828641"/>
          </a:xfrm>
        </p:spPr>
        <p:txBody>
          <a:bodyPr/>
          <a:lstStyle/>
          <a:p>
            <a:pPr algn="ctr"/>
            <a:r>
              <a:rPr lang="zh-TW" altLang="en-US" dirty="0"/>
              <a:t>請假流程圖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12CD583-3F0D-4002-B806-E0782DF52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27</a:t>
            </a:fld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FBEA224-74B1-4CE0-9EA9-85BB7E319D01}"/>
              </a:ext>
            </a:extLst>
          </p:cNvPr>
          <p:cNvSpPr/>
          <p:nvPr/>
        </p:nvSpPr>
        <p:spPr>
          <a:xfrm>
            <a:off x="2132074" y="5903169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zh-TW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zh-TW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另有規定，請依單位規定辦理。</a:t>
            </a:r>
            <a:endParaRPr lang="en-US" altLang="zh-TW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2634008-FE9C-4854-84E6-6A952A2DE7C4}"/>
              </a:ext>
            </a:extLst>
          </p:cNvPr>
          <p:cNvSpPr txBox="1"/>
          <p:nvPr/>
        </p:nvSpPr>
        <p:spPr>
          <a:xfrm>
            <a:off x="1806657" y="5478148"/>
            <a:ext cx="5530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圖</a:t>
            </a:r>
            <a:r>
              <a:rPr lang="en-US" altLang="zh-TW" sz="14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 </a:t>
            </a:r>
            <a:r>
              <a:rPr lang="zh-TW" altLang="en-US" sz="14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zh-TW" sz="14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國立臺北護理健康大學健康事業管理系健康照護實習請假流程</a:t>
            </a:r>
            <a:endParaRPr lang="zh-TW" altLang="zh-TW" sz="1400" dirty="0">
              <a:effectLst/>
              <a:latin typeface="Times New Roman" panose="02020603050405020304" pitchFamily="18" charset="0"/>
              <a:ea typeface="細明體" panose="02020509000000000000" pitchFamily="49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D056E43-27EC-464E-B7BE-5AB1EAC755E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2"/>
          <a:stretch/>
        </p:blipFill>
        <p:spPr bwMode="auto">
          <a:xfrm>
            <a:off x="1214437" y="1433512"/>
            <a:ext cx="6715125" cy="3990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2783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B6ABCA7C-8590-4C98-8B4B-71CA96F97A10}"/>
              </a:ext>
            </a:extLst>
          </p:cNvPr>
          <p:cNvSpPr txBox="1">
            <a:spLocks/>
          </p:cNvSpPr>
          <p:nvPr/>
        </p:nvSpPr>
        <p:spPr>
          <a:xfrm>
            <a:off x="0" y="548680"/>
            <a:ext cx="4716472" cy="972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6800" dirty="0">
                <a:latin typeface="+mj-ea"/>
              </a:rPr>
              <a:t>出勤紀錄表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E455BF7-8DA8-47F4-B122-699C2D3B21F3}"/>
              </a:ext>
            </a:extLst>
          </p:cNvPr>
          <p:cNvSpPr/>
          <p:nvPr/>
        </p:nvSpPr>
        <p:spPr>
          <a:xfrm>
            <a:off x="467544" y="2060848"/>
            <a:ext cx="3816424" cy="287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實習結束當日，請機構教師簽名後，個別掃描上傳至</a:t>
            </a:r>
            <a:r>
              <a:rPr lang="en-US" altLang="zh-TW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iClass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實習單位如有差勤紀錄，可用其代替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024A3FC-8E42-4C6B-9286-904033AFCB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r="6675" b="2281"/>
          <a:stretch/>
        </p:blipFill>
        <p:spPr>
          <a:xfrm>
            <a:off x="4716472" y="140528"/>
            <a:ext cx="4392032" cy="616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30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2308880" cy="694851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重要公告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916832"/>
            <a:ext cx="7704856" cy="38164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實習相關事項及表單皆在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系網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學校首頁→教學單位→健康事業管理系所→</a:t>
            </a: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實習專區</a:t>
            </a:r>
            <a:endParaRPr lang="en-US" altLang="zh-TW" sz="2400" dirty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實習公告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indent="-514350">
              <a:buFont typeface="Arial" pitchFamily="34" charset="0"/>
              <a:buAutoNum type="arabicPeriod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名牌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依單位規定，若需自行準備，格式放系網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720000" indent="-514350">
              <a:buAutoNum type="arabicPeriod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實習計畫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系網上自行下載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 sz="18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相關事項實習手冊上皆有說明</a:t>
            </a:r>
            <a:endParaRPr lang="en-US" altLang="zh-TW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0000" indent="-514350">
              <a:buAutoNum type="arabicPeriod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第一天報到相關資料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實習前會再整理並上傳至系網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4" name="矩形 3"/>
          <p:cNvSpPr/>
          <p:nvPr/>
        </p:nvSpPr>
        <p:spPr>
          <a:xfrm>
            <a:off x="899592" y="5379780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*請注意班代通知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13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70943"/>
            <a:ext cx="8352928" cy="1090717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第一階段確定名單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)(2/3)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78536" y="1639397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3</a:t>
            </a:fld>
            <a:endParaRPr lang="zh-TW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FAA8CCB4-540C-426E-A5DD-419467F28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605371"/>
              </p:ext>
            </p:extLst>
          </p:nvPr>
        </p:nvGraphicFramePr>
        <p:xfrm>
          <a:off x="107504" y="2147228"/>
          <a:ext cx="8928992" cy="1692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1837">
                  <a:extLst>
                    <a:ext uri="{9D8B030D-6E8A-4147-A177-3AD203B41FA5}">
                      <a16:colId xmlns:a16="http://schemas.microsoft.com/office/drawing/2014/main" val="4162661504"/>
                    </a:ext>
                  </a:extLst>
                </a:gridCol>
                <a:gridCol w="2936009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713869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1148925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11882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中國醫藥大學附設醫院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何宇威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實習前需先填妥以下表單</a:t>
                      </a:r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2"/>
                        </a:rPr>
                        <a:t>https://apply.lib.cmuh.org.tw/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775360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105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內容版面配置區 3" descr="IMG_1975.JPG">
            <a:extLst>
              <a:ext uri="{FF2B5EF4-FFF2-40B4-BE49-F238E27FC236}">
                <a16:creationId xmlns:a16="http://schemas.microsoft.com/office/drawing/2014/main" id="{B0CB4A4A-1520-43DA-AB93-5CBDA07616D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43219" y="3045763"/>
            <a:ext cx="3282730" cy="3135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9" name="表格 38">
            <a:extLst>
              <a:ext uri="{FF2B5EF4-FFF2-40B4-BE49-F238E27FC236}">
                <a16:creationId xmlns:a16="http://schemas.microsoft.com/office/drawing/2014/main" id="{69C8A743-5C1A-4DE0-9268-FAACCF810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80156"/>
              </p:ext>
            </p:extLst>
          </p:nvPr>
        </p:nvGraphicFramePr>
        <p:xfrm>
          <a:off x="243296" y="1340768"/>
          <a:ext cx="5408824" cy="3272901"/>
        </p:xfrm>
        <a:graphic>
          <a:graphicData uri="http://schemas.openxmlformats.org/drawingml/2006/table">
            <a:tbl>
              <a:tblPr firstRow="1" firstCol="1" bandRow="1"/>
              <a:tblGrid>
                <a:gridCol w="5408824">
                  <a:extLst>
                    <a:ext uri="{9D8B030D-6E8A-4147-A177-3AD203B41FA5}">
                      <a16:colId xmlns:a16="http://schemas.microsoft.com/office/drawing/2014/main" val="19937777"/>
                    </a:ext>
                  </a:extLst>
                </a:gridCol>
              </a:tblGrid>
              <a:tr h="3272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en-US" sz="900" kern="15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</a:br>
                      <a:r>
                        <a:rPr lang="en-US" sz="1800" kern="15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130938"/>
                  </a:ext>
                </a:extLst>
              </a:tr>
            </a:tbl>
          </a:graphicData>
        </a:graphic>
      </p:graphicFrame>
      <p:grpSp>
        <p:nvGrpSpPr>
          <p:cNvPr id="40" name="群組 39">
            <a:extLst>
              <a:ext uri="{FF2B5EF4-FFF2-40B4-BE49-F238E27FC236}">
                <a16:creationId xmlns:a16="http://schemas.microsoft.com/office/drawing/2014/main" id="{82FE91D6-A498-4A21-9DAD-D72B098528EA}"/>
              </a:ext>
            </a:extLst>
          </p:cNvPr>
          <p:cNvGrpSpPr/>
          <p:nvPr/>
        </p:nvGrpSpPr>
        <p:grpSpPr>
          <a:xfrm>
            <a:off x="242650" y="1516972"/>
            <a:ext cx="5408824" cy="3004694"/>
            <a:chOff x="1162115" y="2334503"/>
            <a:chExt cx="5768792" cy="3587466"/>
          </a:xfrm>
        </p:grpSpPr>
        <p:grpSp>
          <p:nvGrpSpPr>
            <p:cNvPr id="41" name="群組 40">
              <a:extLst>
                <a:ext uri="{FF2B5EF4-FFF2-40B4-BE49-F238E27FC236}">
                  <a16:creationId xmlns:a16="http://schemas.microsoft.com/office/drawing/2014/main" id="{1242341B-C6DE-4D34-8D1B-9A657C14BBF7}"/>
                </a:ext>
              </a:extLst>
            </p:cNvPr>
            <p:cNvGrpSpPr/>
            <p:nvPr/>
          </p:nvGrpSpPr>
          <p:grpSpPr>
            <a:xfrm>
              <a:off x="1162115" y="5506768"/>
              <a:ext cx="5768792" cy="415201"/>
              <a:chOff x="1604004" y="4223749"/>
              <a:chExt cx="5776308" cy="415201"/>
            </a:xfrm>
          </p:grpSpPr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0582084C-16F2-4FFA-9E67-C558BECE5726}"/>
                  </a:ext>
                </a:extLst>
              </p:cNvPr>
              <p:cNvSpPr/>
              <p:nvPr/>
            </p:nvSpPr>
            <p:spPr>
              <a:xfrm>
                <a:off x="1604004" y="4463057"/>
                <a:ext cx="5770239" cy="175893"/>
              </a:xfrm>
              <a:prstGeom prst="rect">
                <a:avLst/>
              </a:prstGeom>
              <a:solidFill>
                <a:srgbClr val="00B050"/>
              </a:soli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 dirty="0"/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6A664806-245B-4D7E-AA98-3377304C99EC}"/>
                  </a:ext>
                </a:extLst>
              </p:cNvPr>
              <p:cNvSpPr/>
              <p:nvPr/>
            </p:nvSpPr>
            <p:spPr>
              <a:xfrm>
                <a:off x="1615804" y="4223749"/>
                <a:ext cx="5764508" cy="129909"/>
              </a:xfrm>
              <a:prstGeom prst="rect">
                <a:avLst/>
              </a:prstGeom>
              <a:solidFill>
                <a:srgbClr val="FF0000"/>
              </a:soli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</p:grpSp>
        <p:pic>
          <p:nvPicPr>
            <p:cNvPr id="42" name="圖片 1">
              <a:extLst>
                <a:ext uri="{FF2B5EF4-FFF2-40B4-BE49-F238E27FC236}">
                  <a16:creationId xmlns:a16="http://schemas.microsoft.com/office/drawing/2014/main" id="{19CC8F12-B695-4C95-ADC2-5D62CF44D5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685" y="2334503"/>
              <a:ext cx="1243211" cy="1361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FA6A9F6F-06AF-4399-B13D-F2A0D5EA2D37}"/>
                </a:ext>
              </a:extLst>
            </p:cNvPr>
            <p:cNvSpPr/>
            <p:nvPr/>
          </p:nvSpPr>
          <p:spPr>
            <a:xfrm>
              <a:off x="2667896" y="3889975"/>
              <a:ext cx="2880320" cy="110799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zh-TW" altLang="zh-TW" sz="2800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班級：</a:t>
              </a:r>
              <a:r>
                <a:rPr lang="zh-TW" altLang="zh-TW" sz="2800" u="sng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健四四</a:t>
              </a:r>
              <a:r>
                <a:rPr lang="en-US" altLang="zh-TW" sz="2800" u="sng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A</a:t>
              </a:r>
              <a:endParaRPr lang="zh-TW" altLang="zh-TW" sz="2800" kern="15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1200"/>
                </a:spcAft>
              </a:pPr>
              <a:r>
                <a:rPr lang="zh-TW" altLang="zh-TW" sz="2800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姓名：</a:t>
              </a:r>
              <a:r>
                <a:rPr lang="zh-TW" altLang="zh-TW" sz="2800" u="sng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林志玲</a:t>
              </a:r>
              <a:endParaRPr lang="zh-TW" altLang="zh-TW" sz="2800" kern="15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48538FD9-37C5-49B9-ACF2-D539D5A0072E}"/>
                </a:ext>
              </a:extLst>
            </p:cNvPr>
            <p:cNvSpPr/>
            <p:nvPr/>
          </p:nvSpPr>
          <p:spPr>
            <a:xfrm>
              <a:off x="2580629" y="2427125"/>
              <a:ext cx="4338493" cy="128320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zh-TW" altLang="zh-TW" sz="3000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國立臺北護理健康大學 </a:t>
              </a:r>
              <a:endParaRPr lang="zh-TW" altLang="zh-TW" sz="3000" kern="15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zh-TW" altLang="zh-TW" sz="3000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健康事業管理系</a:t>
              </a:r>
              <a:endParaRPr lang="zh-TW" altLang="zh-TW" sz="3000" kern="15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矩形 46">
            <a:extLst>
              <a:ext uri="{FF2B5EF4-FFF2-40B4-BE49-F238E27FC236}">
                <a16:creationId xmlns:a16="http://schemas.microsoft.com/office/drawing/2014/main" id="{5A10E41D-D291-4717-9241-4DFAA637EC46}"/>
              </a:ext>
            </a:extLst>
          </p:cNvPr>
          <p:cNvSpPr/>
          <p:nvPr/>
        </p:nvSpPr>
        <p:spPr>
          <a:xfrm>
            <a:off x="1911206" y="275523"/>
            <a:ext cx="22108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spc="-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實習名牌</a:t>
            </a:r>
          </a:p>
        </p:txBody>
      </p:sp>
      <p:sp>
        <p:nvSpPr>
          <p:cNvPr id="48" name="橢圓形圖說文字 1">
            <a:extLst>
              <a:ext uri="{FF2B5EF4-FFF2-40B4-BE49-F238E27FC236}">
                <a16:creationId xmlns:a16="http://schemas.microsoft.com/office/drawing/2014/main" id="{92D12270-5890-43A6-BBCA-5B555BB2A9EA}"/>
              </a:ext>
            </a:extLst>
          </p:cNvPr>
          <p:cNvSpPr/>
          <p:nvPr/>
        </p:nvSpPr>
        <p:spPr>
          <a:xfrm>
            <a:off x="6012160" y="676427"/>
            <a:ext cx="2888544" cy="1902552"/>
          </a:xfrm>
          <a:prstGeom prst="wedgeEllipse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視單位需求自備</a:t>
            </a:r>
          </a:p>
        </p:txBody>
      </p:sp>
    </p:spTree>
    <p:extLst>
      <p:ext uri="{BB962C8B-B14F-4D97-AF65-F5344CB8AC3E}">
        <p14:creationId xmlns:p14="http://schemas.microsoft.com/office/powerpoint/2010/main" val="365355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10298" y="503030"/>
            <a:ext cx="7017568" cy="942246"/>
          </a:xfrm>
        </p:spPr>
        <p:txBody>
          <a:bodyPr>
            <a:normAutofit/>
          </a:bodyPr>
          <a:lstStyle/>
          <a:p>
            <a:r>
              <a:rPr lang="en-US" altLang="zh-TW" sz="6000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ANY QUESTION?</a:t>
            </a:r>
            <a:endParaRPr lang="zh-TW" altLang="en-US" sz="6000" b="1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897723"/>
            <a:ext cx="2852936" cy="2852936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 flipV="1">
            <a:off x="827584" y="1533809"/>
            <a:ext cx="7236296" cy="8792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0" y="1701879"/>
            <a:ext cx="4644008" cy="87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4E4B902E-F806-4E16-BCFA-5B35E6714770}"/>
              </a:ext>
            </a:extLst>
          </p:cNvPr>
          <p:cNvSpPr/>
          <p:nvPr/>
        </p:nvSpPr>
        <p:spPr>
          <a:xfrm>
            <a:off x="827584" y="184538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若同學對於實習有任何問題可至健管系官方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詢問，將視問題採個別回復或統一由班代轉知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C4D8058-3591-4247-A25C-2659A4C59F1D}"/>
              </a:ext>
            </a:extLst>
          </p:cNvPr>
          <p:cNvSpPr txBox="1"/>
          <p:nvPr/>
        </p:nvSpPr>
        <p:spPr>
          <a:xfrm>
            <a:off x="3923928" y="3478322"/>
            <a:ext cx="334923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hnschrift SemiBold" panose="020B0502040204020203" pitchFamily="34" charset="0"/>
              </a:rPr>
              <a:t>LINE ID：@opq5498p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DAB92ED-12F8-469F-8AFD-27DE66860813}"/>
              </a:ext>
            </a:extLst>
          </p:cNvPr>
          <p:cNvSpPr txBox="1"/>
          <p:nvPr/>
        </p:nvSpPr>
        <p:spPr>
          <a:xfrm>
            <a:off x="3596680" y="5807658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請同學發問前</a:t>
            </a:r>
            <a:r>
              <a:rPr lang="zh-TW" altLang="en-US" sz="22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先詳讀實習手冊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3E194071-0F72-4305-A3A2-CF9179A1B37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986" y="2911374"/>
            <a:ext cx="2475100" cy="24751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B75FC55F-FD5F-4B3C-B7C3-8C4E26786E3A}"/>
              </a:ext>
            </a:extLst>
          </p:cNvPr>
          <p:cNvSpPr txBox="1"/>
          <p:nvPr/>
        </p:nvSpPr>
        <p:spPr>
          <a:xfrm>
            <a:off x="947986" y="5386474"/>
            <a:ext cx="2475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健管系</a:t>
            </a:r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LINE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官方帳號</a:t>
            </a:r>
          </a:p>
        </p:txBody>
      </p:sp>
    </p:spTree>
    <p:extLst>
      <p:ext uri="{BB962C8B-B14F-4D97-AF65-F5344CB8AC3E}">
        <p14:creationId xmlns:p14="http://schemas.microsoft.com/office/powerpoint/2010/main" val="2449932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10298" y="503030"/>
            <a:ext cx="7017568" cy="942246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性平意識宣導</a:t>
            </a:r>
          </a:p>
        </p:txBody>
      </p:sp>
      <p:cxnSp>
        <p:nvCxnSpPr>
          <p:cNvPr id="6" name="直線接點 5"/>
          <p:cNvCxnSpPr/>
          <p:nvPr/>
        </p:nvCxnSpPr>
        <p:spPr>
          <a:xfrm flipV="1">
            <a:off x="827584" y="1533809"/>
            <a:ext cx="7236296" cy="8792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0" y="1701879"/>
            <a:ext cx="4644008" cy="87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98047FA8-5F8C-4D20-9E60-FB72ADEC4DB8}"/>
              </a:ext>
            </a:extLst>
          </p:cNvPr>
          <p:cNvSpPr/>
          <p:nvPr/>
        </p:nvSpPr>
        <p:spPr>
          <a:xfrm>
            <a:off x="810924" y="2780928"/>
            <a:ext cx="7416316" cy="1693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性平參考資料：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本校性平會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教育部性別平等教育全球資訊網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實習前性平宣導參考簡報更新：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產學組網站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7997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>
            <a:extLst>
              <a:ext uri="{FF2B5EF4-FFF2-40B4-BE49-F238E27FC236}">
                <a16:creationId xmlns:a16="http://schemas.microsoft.com/office/drawing/2014/main" id="{10C3816A-3C25-4CB7-89C9-31C8B72C238C}"/>
              </a:ext>
            </a:extLst>
          </p:cNvPr>
          <p:cNvSpPr txBox="1">
            <a:spLocks/>
          </p:cNvSpPr>
          <p:nvPr/>
        </p:nvSpPr>
        <p:spPr>
          <a:xfrm>
            <a:off x="683568" y="208246"/>
            <a:ext cx="417646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zh-TW" altLang="en-US" b="1" dirty="0"/>
            </a:br>
            <a:r>
              <a:rPr lang="zh-TW" altLang="en-US" b="1" dirty="0"/>
              <a:t>老師的叮嚀</a:t>
            </a: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98280E3E-C263-415C-8FF6-38659C9DEF3F}"/>
              </a:ext>
            </a:extLst>
          </p:cNvPr>
          <p:cNvSpPr txBox="1">
            <a:spLocks/>
          </p:cNvSpPr>
          <p:nvPr/>
        </p:nvSpPr>
        <p:spPr>
          <a:xfrm>
            <a:off x="198366" y="2167878"/>
            <a:ext cx="8838130" cy="1027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+mj-ea"/>
                <a:ea typeface="+mj-ea"/>
              </a:rPr>
              <a:t>試想如果自己是正職，如何適當的處理不會做、不想做、做不好、做不到等情形。</a:t>
            </a:r>
          </a:p>
        </p:txBody>
      </p:sp>
      <p:sp>
        <p:nvSpPr>
          <p:cNvPr id="15" name="內容版面配置區 3">
            <a:extLst>
              <a:ext uri="{FF2B5EF4-FFF2-40B4-BE49-F238E27FC236}">
                <a16:creationId xmlns:a16="http://schemas.microsoft.com/office/drawing/2014/main" id="{C506F590-A641-4C64-A5C6-90BD91D51AE1}"/>
              </a:ext>
            </a:extLst>
          </p:cNvPr>
          <p:cNvSpPr txBox="1">
            <a:spLocks/>
          </p:cNvSpPr>
          <p:nvPr/>
        </p:nvSpPr>
        <p:spPr>
          <a:xfrm>
            <a:off x="198366" y="3662614"/>
            <a:ext cx="9001000" cy="78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TW"/>
            </a:defPPr>
            <a:lvl1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 cap="all" spc="200" baseline="0">
                <a:latin typeface="+mj-ea"/>
                <a:ea typeface="+mj-ea"/>
              </a:defRPr>
            </a:lvl1pPr>
            <a:lvl2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zh-TW" altLang="en-US" sz="2400" b="1" dirty="0"/>
              <a:t>在實習期間的一言一行，代表北護健管系，也代表你個人</a:t>
            </a:r>
            <a:r>
              <a:rPr lang="en-US" altLang="zh-TW" sz="2400" b="1" dirty="0"/>
              <a:t>!!</a:t>
            </a:r>
            <a:endParaRPr lang="zh-TW" altLang="en-US" sz="2400" b="1" dirty="0"/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EBFF8B27-0DED-45AA-9DC1-E44588E5F66D}"/>
              </a:ext>
            </a:extLst>
          </p:cNvPr>
          <p:cNvSpPr txBox="1">
            <a:spLocks/>
          </p:cNvSpPr>
          <p:nvPr/>
        </p:nvSpPr>
        <p:spPr>
          <a:xfrm>
            <a:off x="1207813" y="4509120"/>
            <a:ext cx="6728374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zh-TW" altLang="en-US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〜〜</a:t>
            </a:r>
            <a:r>
              <a:rPr lang="zh-TW" altLang="en-US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態度決定你的高度</a:t>
            </a:r>
            <a:r>
              <a:rPr lang="en-US" altLang="zh-TW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〜〜</a:t>
            </a:r>
            <a:endParaRPr lang="zh-TW" altLang="en-US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0F6A1B1C-108D-452D-BFDD-39DC4D489E04}"/>
              </a:ext>
            </a:extLst>
          </p:cNvPr>
          <p:cNvCxnSpPr/>
          <p:nvPr/>
        </p:nvCxnSpPr>
        <p:spPr>
          <a:xfrm flipV="1">
            <a:off x="827584" y="1533809"/>
            <a:ext cx="7236296" cy="879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0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102DA6E-11BA-46E8-90F2-6D4224563A84}"/>
              </a:ext>
            </a:extLst>
          </p:cNvPr>
          <p:cNvSpPr txBox="1"/>
          <p:nvPr/>
        </p:nvSpPr>
        <p:spPr>
          <a:xfrm>
            <a:off x="2261856" y="2547883"/>
            <a:ext cx="4620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THE END</a:t>
            </a:r>
            <a:endParaRPr lang="zh-CN" altLang="en-US" sz="7200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C005801-86F4-4334-970E-1301BE18E335}"/>
              </a:ext>
            </a:extLst>
          </p:cNvPr>
          <p:cNvSpPr txBox="1"/>
          <p:nvPr/>
        </p:nvSpPr>
        <p:spPr>
          <a:xfrm>
            <a:off x="1592370" y="3748212"/>
            <a:ext cx="6291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800" b="1" dirty="0">
                <a:solidFill>
                  <a:srgbClr val="4A5A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※</a:t>
            </a:r>
            <a:r>
              <a:rPr lang="zh-TW" altLang="en-US" sz="2800" b="1" dirty="0">
                <a:solidFill>
                  <a:srgbClr val="4A5A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此簡報將放至系網「專業實習」專區</a:t>
            </a:r>
            <a:endParaRPr lang="zh-CN" altLang="en-US" sz="2800" b="1" dirty="0">
              <a:solidFill>
                <a:srgbClr val="4A5A6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D05B931-39C0-4B10-81A5-005BB0432455}"/>
              </a:ext>
            </a:extLst>
          </p:cNvPr>
          <p:cNvCxnSpPr>
            <a:cxnSpLocks/>
          </p:cNvCxnSpPr>
          <p:nvPr/>
        </p:nvCxnSpPr>
        <p:spPr>
          <a:xfrm>
            <a:off x="1907704" y="3212976"/>
            <a:ext cx="924521" cy="0"/>
          </a:xfrm>
          <a:prstGeom prst="line">
            <a:avLst/>
          </a:prstGeom>
          <a:ln w="38100">
            <a:solidFill>
              <a:srgbClr val="7EA9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EF6EDBB-928B-4D0A-8D46-40DC5F7D7043}"/>
              </a:ext>
            </a:extLst>
          </p:cNvPr>
          <p:cNvCxnSpPr>
            <a:cxnSpLocks/>
          </p:cNvCxnSpPr>
          <p:nvPr/>
        </p:nvCxnSpPr>
        <p:spPr>
          <a:xfrm>
            <a:off x="6419883" y="3148047"/>
            <a:ext cx="924521" cy="0"/>
          </a:xfrm>
          <a:prstGeom prst="line">
            <a:avLst/>
          </a:prstGeom>
          <a:ln w="38100">
            <a:solidFill>
              <a:srgbClr val="7EA9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形 6">
            <a:extLst>
              <a:ext uri="{FF2B5EF4-FFF2-40B4-BE49-F238E27FC236}">
                <a16:creationId xmlns:a16="http://schemas.microsoft.com/office/drawing/2014/main" id="{E4AB166D-2A49-4FF8-9053-FA9BFFDD3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31" t="12611"/>
          <a:stretch/>
        </p:blipFill>
        <p:spPr>
          <a:xfrm>
            <a:off x="0" y="-1"/>
            <a:ext cx="5281020" cy="3429001"/>
          </a:xfrm>
          <a:prstGeom prst="rect">
            <a:avLst/>
          </a:prstGeom>
        </p:spPr>
      </p:pic>
      <p:pic>
        <p:nvPicPr>
          <p:cNvPr id="9" name="图形 7">
            <a:extLst>
              <a:ext uri="{FF2B5EF4-FFF2-40B4-BE49-F238E27FC236}">
                <a16:creationId xmlns:a16="http://schemas.microsoft.com/office/drawing/2014/main" id="{66B8AE68-DE28-4EEF-B702-58F7ADF2B8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0956"/>
          <a:stretch/>
        </p:blipFill>
        <p:spPr>
          <a:xfrm>
            <a:off x="0" y="4889049"/>
            <a:ext cx="1252548" cy="2613719"/>
          </a:xfrm>
          <a:prstGeom prst="rect">
            <a:avLst/>
          </a:prstGeom>
        </p:spPr>
      </p:pic>
      <p:pic>
        <p:nvPicPr>
          <p:cNvPr id="11" name="图形 9">
            <a:extLst>
              <a:ext uri="{FF2B5EF4-FFF2-40B4-BE49-F238E27FC236}">
                <a16:creationId xmlns:a16="http://schemas.microsoft.com/office/drawing/2014/main" id="{10AEF6AC-15D3-4AF1-90E8-4E2E56005B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5385" r="50000"/>
          <a:stretch/>
        </p:blipFill>
        <p:spPr>
          <a:xfrm>
            <a:off x="5971033" y="0"/>
            <a:ext cx="3179270" cy="1540709"/>
          </a:xfrm>
          <a:prstGeom prst="rect">
            <a:avLst/>
          </a:prstGeom>
        </p:spPr>
      </p:pic>
      <p:pic>
        <p:nvPicPr>
          <p:cNvPr id="12" name="图形 8">
            <a:extLst>
              <a:ext uri="{FF2B5EF4-FFF2-40B4-BE49-F238E27FC236}">
                <a16:creationId xmlns:a16="http://schemas.microsoft.com/office/drawing/2014/main" id="{25B8D393-98E0-4EE7-8012-820FA141EA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7701" b="23388"/>
          <a:stretch/>
        </p:blipFill>
        <p:spPr>
          <a:xfrm>
            <a:off x="1504068" y="1540709"/>
            <a:ext cx="7649416" cy="5317292"/>
          </a:xfrm>
          <a:prstGeom prst="rect">
            <a:avLst/>
          </a:prstGeom>
        </p:spPr>
      </p:pic>
      <p:pic>
        <p:nvPicPr>
          <p:cNvPr id="13" name="图形 10">
            <a:extLst>
              <a:ext uri="{FF2B5EF4-FFF2-40B4-BE49-F238E27FC236}">
                <a16:creationId xmlns:a16="http://schemas.microsoft.com/office/drawing/2014/main" id="{9BE2DA75-23C2-4791-9B94-A038F45E96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7782" t="1243" r="5319" b="26177"/>
          <a:stretch/>
        </p:blipFill>
        <p:spPr>
          <a:xfrm>
            <a:off x="0" y="0"/>
            <a:ext cx="9166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6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3548" y="628306"/>
            <a:ext cx="8136904" cy="1015663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第一階段確定名單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)(3/3)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4</a:t>
            </a:fld>
            <a:endParaRPr lang="zh-TW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A5B902A6-A73D-44AD-BE61-9E8D9E8FE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493684"/>
              </p:ext>
            </p:extLst>
          </p:nvPr>
        </p:nvGraphicFramePr>
        <p:xfrm>
          <a:off x="287524" y="2276872"/>
          <a:ext cx="8568952" cy="1656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7042">
                  <a:extLst>
                    <a:ext uri="{9D8B030D-6E8A-4147-A177-3AD203B41FA5}">
                      <a16:colId xmlns:a16="http://schemas.microsoft.com/office/drawing/2014/main" val="4162661504"/>
                    </a:ext>
                  </a:extLst>
                </a:gridCol>
                <a:gridCol w="3570397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1038933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1640393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1342187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734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921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財團法人私立高雄醫學大學附設中和紀念醫院</a:t>
                      </a:r>
                      <a:endParaRPr lang="zh-TW" sz="22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楊忻諭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臨床教育訓練部：聯合服務中心</a:t>
                      </a:r>
                      <a:endParaRPr lang="en-US" alt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病歷室</a:t>
                      </a:r>
                      <a:endParaRPr lang="en-US" alt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827594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75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1540" y="404664"/>
            <a:ext cx="8280920" cy="874693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第一階段確認名額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)(1/3)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376208"/>
              </p:ext>
            </p:extLst>
          </p:nvPr>
        </p:nvGraphicFramePr>
        <p:xfrm>
          <a:off x="3768" y="1556792"/>
          <a:ext cx="9140232" cy="4865193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555678">
                  <a:extLst>
                    <a:ext uri="{9D8B030D-6E8A-4147-A177-3AD203B41FA5}">
                      <a16:colId xmlns:a16="http://schemas.microsoft.com/office/drawing/2014/main" val="3439440255"/>
                    </a:ext>
                  </a:extLst>
                </a:gridCol>
                <a:gridCol w="572394">
                  <a:extLst>
                    <a:ext uri="{9D8B030D-6E8A-4147-A177-3AD203B41FA5}">
                      <a16:colId xmlns:a16="http://schemas.microsoft.com/office/drawing/2014/main" val="3275117176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19872">
                  <a:extLst>
                    <a:ext uri="{9D8B030D-6E8A-4147-A177-3AD203B41FA5}">
                      <a16:colId xmlns:a16="http://schemas.microsoft.com/office/drawing/2014/main" val="1621662928"/>
                    </a:ext>
                  </a:extLst>
                </a:gridCol>
              </a:tblGrid>
              <a:tr h="566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通過名單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045101"/>
                  </a:ext>
                </a:extLst>
              </a:tr>
              <a:tr h="2097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台北市立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聯合醫院</a:t>
                      </a:r>
                      <a:endParaRPr lang="en-US" altLang="zh-TW" sz="18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院本</a:t>
                      </a: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彭雅萍、林芬瑜、</a:t>
                      </a:r>
                      <a:endParaRPr lang="en-US" altLang="zh-TW" sz="20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羅傑羚、蕭竣瀚、</a:t>
                      </a:r>
                      <a:endParaRPr lang="en-US" altLang="zh-TW" sz="20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吳宜蓉、蔡玗璇、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周廷郁、蔡沛陵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人文創新書院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昆明防治中心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愛滋病防治組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昆明防治中心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衛教企劃組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品質管理中心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秘書室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醫療事務室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92256320"/>
                  </a:ext>
                </a:extLst>
              </a:tr>
              <a:tr h="6288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台北市立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聯合醫院</a:t>
                      </a:r>
                      <a:endParaRPr lang="en-US" altLang="zh-TW" sz="18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中興院區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張伃嫺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醫事課門住診組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書記</a:t>
                      </a:r>
                      <a:endParaRPr lang="en-US" altLang="zh-TW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83736679"/>
                  </a:ext>
                </a:extLst>
              </a:tr>
              <a:tr h="1572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台北市立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聯合醫院</a:t>
                      </a:r>
                      <a:endParaRPr lang="en-US" altLang="zh-TW" sz="18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仁愛</a:t>
                      </a: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院區</a:t>
                      </a:r>
                      <a:r>
                        <a:rPr lang="en-US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—</a:t>
                      </a:r>
                      <a:r>
                        <a:rPr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行政中心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葉宥霆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安排實際服務場域提供見習及觀摩，將運用課堂所學與實務連結並提供創新服務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需配合行政中心下之各科室輪調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66421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531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424936" cy="874693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第一階段確認名額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)(2/3)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995849"/>
              </p:ext>
            </p:extLst>
          </p:nvPr>
        </p:nvGraphicFramePr>
        <p:xfrm>
          <a:off x="251520" y="1916832"/>
          <a:ext cx="8640960" cy="2339547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343944025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275117176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621662928"/>
                    </a:ext>
                  </a:extLst>
                </a:gridCol>
              </a:tblGrid>
              <a:tr h="498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通過名單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045101"/>
                  </a:ext>
                </a:extLst>
              </a:tr>
              <a:tr h="533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台北市立</a:t>
                      </a:r>
                      <a:r>
                        <a:rPr lang="zh-TW" alt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聯合醫院</a:t>
                      </a:r>
                      <a:endParaRPr lang="en-US" altLang="zh-TW" sz="18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陽明院區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陳昱瑾、謝宛錡、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陳德瑜、郭庭瑀、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方宸芸、陳姵諭、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郭邑亭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神經內科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醫療事務課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陽明院區醫療事務課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病歷組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台北市立聯合醫院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忠孝院區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楊昱歆、林柔緹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需配合輪調至不同科室進行實習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33356534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660E918A-30D5-4CE3-AC6C-2F640601D0FB}"/>
              </a:ext>
            </a:extLst>
          </p:cNvPr>
          <p:cNvSpPr txBox="1"/>
          <p:nvPr/>
        </p:nvSpPr>
        <p:spPr>
          <a:xfrm>
            <a:off x="575556" y="594928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kern="100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en-US" sz="3200" b="1" kern="100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請詳閱聯合醫院提供之實習報到注意事項</a:t>
            </a:r>
            <a:endParaRPr lang="zh-TW" altLang="zh-TW" sz="3200" b="1" kern="100" dirty="0"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7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1540" y="548680"/>
            <a:ext cx="8280920" cy="874693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第一階段確認名額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)(3/3)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132613"/>
              </p:ext>
            </p:extLst>
          </p:nvPr>
        </p:nvGraphicFramePr>
        <p:xfrm>
          <a:off x="136602" y="1628800"/>
          <a:ext cx="8899894" cy="469893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607667">
                  <a:extLst>
                    <a:ext uri="{9D8B030D-6E8A-4147-A177-3AD203B41FA5}">
                      <a16:colId xmlns:a16="http://schemas.microsoft.com/office/drawing/2014/main" val="3439440255"/>
                    </a:ext>
                  </a:extLst>
                </a:gridCol>
                <a:gridCol w="996080">
                  <a:extLst>
                    <a:ext uri="{9D8B030D-6E8A-4147-A177-3AD203B41FA5}">
                      <a16:colId xmlns:a16="http://schemas.microsoft.com/office/drawing/2014/main" val="3275117176"/>
                    </a:ext>
                  </a:extLst>
                </a:gridCol>
                <a:gridCol w="2050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5158">
                  <a:extLst>
                    <a:ext uri="{9D8B030D-6E8A-4147-A177-3AD203B41FA5}">
                      <a16:colId xmlns:a16="http://schemas.microsoft.com/office/drawing/2014/main" val="1621662928"/>
                    </a:ext>
                  </a:extLst>
                </a:gridCol>
              </a:tblGrid>
              <a:tr h="431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通過名單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045101"/>
                  </a:ext>
                </a:extLst>
              </a:tr>
              <a:tr h="4248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富康活力藥局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李芝誼</a:t>
                      </a:r>
                      <a:r>
                        <a:rPr lang="en-US" altLang="zh-TW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通河店</a:t>
                      </a:r>
                      <a:r>
                        <a:rPr lang="en-US" altLang="zh-TW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陳玥伶</a:t>
                      </a:r>
                      <a:r>
                        <a:rPr lang="en-US" altLang="zh-TW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民誌店</a:t>
                      </a:r>
                      <a:r>
                        <a:rPr lang="en-US" altLang="zh-TW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羅紫亭</a:t>
                      </a:r>
                      <a:r>
                        <a:rPr lang="en-US" altLang="zh-TW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景新店</a:t>
                      </a:r>
                      <a:r>
                        <a:rPr lang="en-US" altLang="zh-TW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陳聿華</a:t>
                      </a:r>
                      <a:r>
                        <a:rPr lang="en-US" altLang="zh-TW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大龍店</a:t>
                      </a:r>
                      <a:r>
                        <a:rPr lang="en-US" altLang="zh-TW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林樺蓁</a:t>
                      </a:r>
                      <a:r>
                        <a:rPr lang="en-US" altLang="zh-TW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新生店</a:t>
                      </a:r>
                      <a:r>
                        <a:rPr lang="en-US" altLang="zh-TW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濮家逸</a:t>
                      </a:r>
                      <a:r>
                        <a:rPr lang="en-US" altLang="zh-TW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華德店</a:t>
                      </a:r>
                      <a:r>
                        <a:rPr lang="en-US" altLang="zh-TW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盧燕雯</a:t>
                      </a:r>
                      <a:r>
                        <a:rPr lang="en-US" altLang="zh-TW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文德店</a:t>
                      </a:r>
                      <a:r>
                        <a:rPr lang="en-US" altLang="zh-TW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游亦芳</a:t>
                      </a:r>
                      <a:r>
                        <a:rPr lang="en-US" altLang="zh-TW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中正店</a:t>
                      </a:r>
                      <a:r>
                        <a:rPr lang="en-US" altLang="zh-TW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黃梓鎮</a:t>
                      </a:r>
                      <a:r>
                        <a:rPr lang="en-US" altLang="zh-TW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忠孝店</a:t>
                      </a:r>
                      <a:r>
                        <a:rPr lang="en-US" altLang="zh-TW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林雨蓁</a:t>
                      </a:r>
                      <a:r>
                        <a:rPr lang="en-US" altLang="zh-TW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安一店</a:t>
                      </a:r>
                      <a:r>
                        <a:rPr lang="en-US" altLang="zh-TW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楊禮堯</a:t>
                      </a:r>
                      <a:r>
                        <a:rPr lang="en-US" altLang="zh-TW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富景店</a:t>
                      </a:r>
                      <a:r>
                        <a:rPr lang="en-US" altLang="zh-TW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林柏鈞</a:t>
                      </a:r>
                      <a:r>
                        <a:rPr lang="en-US" altLang="zh-TW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眾坡店</a:t>
                      </a:r>
                      <a:r>
                        <a:rPr lang="en-US" altLang="zh-TW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黃惠慈</a:t>
                      </a:r>
                      <a:r>
                        <a:rPr lang="en-US" altLang="zh-TW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永和店</a:t>
                      </a:r>
                      <a:r>
                        <a:rPr lang="en-US" altLang="zh-TW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廖苡嫆</a:t>
                      </a:r>
                      <a:r>
                        <a:rPr lang="en-US" altLang="zh-TW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大龍店</a:t>
                      </a:r>
                      <a:r>
                        <a:rPr lang="en-US" altLang="zh-TW" sz="20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b="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須修畢「營運智慧概論」。</a:t>
                      </a:r>
                      <a:endParaRPr lang="en-US" altLang="zh-TW" sz="2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不用體檢，但需於</a:t>
                      </a:r>
                      <a:r>
                        <a:rPr lang="en-US" altLang="zh-TW" sz="2000" b="1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1/8(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altLang="zh-TW" sz="2000" b="1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參訪富康總部時，紙本繳交以下資料給富康</a:t>
                      </a: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TW" sz="2000" b="1" kern="1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繳交資料如下：</a:t>
                      </a:r>
                      <a:endParaRPr lang="en-US" altLang="zh-TW" sz="20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zh-TW" altLang="en-US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身分證正反面影本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zh-TW" altLang="en-US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國泰世華帳戶影本</a:t>
                      </a:r>
                      <a:endParaRPr lang="en-US" altLang="zh-TW" sz="20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國泰世華數位帳戶截圖影本也可</a:t>
                      </a:r>
                      <a:r>
                        <a:rPr lang="en-US" altLang="zh-TW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3. 2</a:t>
                      </a:r>
                      <a:r>
                        <a:rPr lang="zh-TW" altLang="en-US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吋照片</a:t>
                      </a:r>
                      <a:r>
                        <a:rPr lang="en-US" altLang="zh-TW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張</a:t>
                      </a:r>
                      <a:endParaRPr lang="en-US" altLang="zh-TW" sz="20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63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8396" y="106035"/>
            <a:ext cx="8352928" cy="1090717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面試單位確定名單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)(1/2)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78536" y="1639397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162151"/>
              </p:ext>
            </p:extLst>
          </p:nvPr>
        </p:nvGraphicFramePr>
        <p:xfrm>
          <a:off x="179512" y="1196752"/>
          <a:ext cx="8856984" cy="4481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680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備註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750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康詠衛生資訊有限公司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陳啓誠</a:t>
                      </a:r>
                      <a:r>
                        <a:rPr lang="zh-TW" altLang="en-US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sz="20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鄭嘉儀</a:t>
                      </a:r>
                      <a:r>
                        <a:rPr lang="zh-TW" altLang="en-US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endParaRPr lang="en-US" alt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楊宜蓁</a:t>
                      </a:r>
                      <a:endParaRPr lang="zh-TW" alt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2202420231"/>
                  </a:ext>
                </a:extLst>
              </a:tr>
              <a:tr h="8004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慧誠智醫股份有限公司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謝弈婕</a:t>
                      </a:r>
                      <a:r>
                        <a:rPr lang="zh-TW" altLang="en-US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sz="20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王韻嫻</a:t>
                      </a:r>
                      <a:r>
                        <a:rPr lang="zh-TW" altLang="en-US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endParaRPr lang="en-US" alt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陳祖均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314740719"/>
                  </a:ext>
                </a:extLst>
              </a:tr>
              <a:tr h="750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睿傳數據股份有限公司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周香雯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2797772224"/>
                  </a:ext>
                </a:extLst>
              </a:tr>
              <a:tr h="750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媚登峰健康事業股份有限公司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20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林秀慧</a:t>
                      </a:r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20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媚登峰</a:t>
                      </a:r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r>
                        <a:rPr lang="zh-TW" altLang="zh-TW" sz="20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天母西店</a:t>
                      </a:r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20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/>
                      <a:r>
                        <a:rPr lang="zh-TW" altLang="zh-TW" sz="20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林天愛</a:t>
                      </a:r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20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媚登峰</a:t>
                      </a:r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r>
                        <a:rPr lang="zh-TW" altLang="zh-TW" sz="20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仁愛店</a:t>
                      </a:r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20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實習時間為</a:t>
                      </a:r>
                      <a:r>
                        <a:rPr lang="en-US" alt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10:30~19:30</a:t>
                      </a: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655445400"/>
                  </a:ext>
                </a:extLst>
              </a:tr>
              <a:tr h="750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裕利股份有限公司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宋佳臻</a:t>
                      </a:r>
                      <a:r>
                        <a:rPr lang="en-US" alt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訂單營運專員</a:t>
                      </a:r>
                      <a:r>
                        <a:rPr lang="en-US" alt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en-US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楊珮宜(</a:t>
                      </a:r>
                      <a:r>
                        <a:rPr lang="zh-TW" altLang="en-US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訂單營運專員</a:t>
                      </a:r>
                      <a:r>
                        <a:rPr lang="en-US" alt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zh-TW" sz="2000" u="non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3691380890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11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8" cy="89985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面試單位確定名單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)(2/2)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678536" y="1639397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371951"/>
              </p:ext>
            </p:extLst>
          </p:nvPr>
        </p:nvGraphicFramePr>
        <p:xfrm>
          <a:off x="418397" y="1916832"/>
          <a:ext cx="8546093" cy="4252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9467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3456383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1296146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650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備註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1136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杏一醫療用品有限公司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曾秀文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杏一北榮院內店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陳俐彣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杏一北榮院外店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林敬翔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杏一北榮第二門診店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夏鈺紋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杏一北投關渡店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王佳金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杏一台北仁愛院內店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鄭榆蓁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杏一基隆長庚店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蔡雨樺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杏一士林延平藥局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黃品玟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杏一台大東址店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487246348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E65B-D3E1-419F-B5FA-2C14E30CA08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269640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44564</TotalTime>
  <Words>3035</Words>
  <Application>Microsoft Office PowerPoint</Application>
  <PresentationFormat>如螢幕大小 (4:3)</PresentationFormat>
  <Paragraphs>402</Paragraphs>
  <Slides>34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7" baseType="lpstr">
      <vt:lpstr>全字庫正楷體</vt:lpstr>
      <vt:lpstr>微軟正黑體</vt:lpstr>
      <vt:lpstr>新細明體</vt:lpstr>
      <vt:lpstr>標楷體</vt:lpstr>
      <vt:lpstr>Arial</vt:lpstr>
      <vt:lpstr>Arial Black</vt:lpstr>
      <vt:lpstr>Bahnschrift SemiBold</vt:lpstr>
      <vt:lpstr>Calibri</vt:lpstr>
      <vt:lpstr>Calibri Light</vt:lpstr>
      <vt:lpstr>Source Sans Pro Black</vt:lpstr>
      <vt:lpstr>Times New Roman</vt:lpstr>
      <vt:lpstr>Wingdings</vt:lpstr>
      <vt:lpstr>回顧</vt:lpstr>
      <vt:lpstr>國立臺北護理健康大學 健康事業管理系 四技實習前說明會</vt:lpstr>
      <vt:lpstr>實習單位(第一階段確定名單)(1/3)</vt:lpstr>
      <vt:lpstr>實習單位(第一階段確定名單)(2/3)</vt:lpstr>
      <vt:lpstr>實習單位(第一階段確定名單)(3/3)</vt:lpstr>
      <vt:lpstr>實習單位(第一階段確認名額)(1/3)</vt:lpstr>
      <vt:lpstr>實習單位(第一階段確認名額)(2/3)</vt:lpstr>
      <vt:lpstr>實習單位(第一階段確認名額)(3/3)</vt:lpstr>
      <vt:lpstr>實習單位(面試單位確定名單)(1/2)</vt:lpstr>
      <vt:lpstr>實習單位(面試單位確定名單)(2/2)</vt:lpstr>
      <vt:lpstr>實習單位(第二階段確認名額)(1/2)</vt:lpstr>
      <vt:lpstr>實習單位(第二階段確認名額)(2/2)</vt:lpstr>
      <vt:lpstr>PowerPoint 簡報</vt:lpstr>
      <vt:lpstr>PowerPoint 簡報</vt:lpstr>
      <vt:lpstr>準備重要資料(全部同學)</vt:lpstr>
      <vt:lpstr>PowerPoint 簡報</vt:lpstr>
      <vt:lpstr>PowerPoint 簡報</vt:lpstr>
      <vt:lpstr>實習資料檔案命名方式</vt:lpstr>
      <vt:lpstr>實習資料檔案命名方式</vt:lpstr>
      <vt:lpstr>實習說明</vt:lpstr>
      <vt:lpstr>繳交作業</vt:lpstr>
      <vt:lpstr>成績評值</vt:lpstr>
      <vt:lpstr>PowerPoint 簡報</vt:lpstr>
      <vt:lpstr>PowerPoint 簡報</vt:lpstr>
      <vt:lpstr>請假單最後要上傳至健管系實習系統 若可以補班，則不需請假</vt:lpstr>
      <vt:lpstr>請假單最後要上傳至健管系實習系統 若可以補班，則不需請假</vt:lpstr>
      <vt:lpstr>請假單最後要上傳至健管系實習系統 若可以補班，則不需請假</vt:lpstr>
      <vt:lpstr>請假流程圖</vt:lpstr>
      <vt:lpstr>PowerPoint 簡報</vt:lpstr>
      <vt:lpstr>重要公告</vt:lpstr>
      <vt:lpstr>PowerPoint 簡報</vt:lpstr>
      <vt:lpstr>ANY QUESTION?</vt:lpstr>
      <vt:lpstr>性平意識宣導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四技 實習前準備與說明會</dc:title>
  <dc:creator>USER</dc:creator>
  <cp:lastModifiedBy>王淳鋒</cp:lastModifiedBy>
  <cp:revision>425</cp:revision>
  <dcterms:created xsi:type="dcterms:W3CDTF">2016-10-13T03:44:56Z</dcterms:created>
  <dcterms:modified xsi:type="dcterms:W3CDTF">2025-02-18T03:17:36Z</dcterms:modified>
</cp:coreProperties>
</file>